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1.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FD81B6-E38D-49D6-B50C-27AD8669FB98}" v="2" dt="2025-04-11T17:42:47.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tawy, Ahmed" userId="1e9826f1-59db-4d52-ac06-e47995e89637" providerId="ADAL" clId="{F8FD81B6-E38D-49D6-B50C-27AD8669FB98}"/>
    <pc:docChg chg="custSel addSld modSld">
      <pc:chgData name="Tantawy, Ahmed" userId="1e9826f1-59db-4d52-ac06-e47995e89637" providerId="ADAL" clId="{F8FD81B6-E38D-49D6-B50C-27AD8669FB98}" dt="2025-04-11T17:49:51.644" v="46" actId="20577"/>
      <pc:docMkLst>
        <pc:docMk/>
      </pc:docMkLst>
      <pc:sldChg chg="delSp mod">
        <pc:chgData name="Tantawy, Ahmed" userId="1e9826f1-59db-4d52-ac06-e47995e89637" providerId="ADAL" clId="{F8FD81B6-E38D-49D6-B50C-27AD8669FB98}" dt="2025-04-11T17:42:42.614" v="0" actId="478"/>
        <pc:sldMkLst>
          <pc:docMk/>
          <pc:sldMk cId="450684885" sldId="265"/>
        </pc:sldMkLst>
        <pc:inkChg chg="del">
          <ac:chgData name="Tantawy, Ahmed" userId="1e9826f1-59db-4d52-ac06-e47995e89637" providerId="ADAL" clId="{F8FD81B6-E38D-49D6-B50C-27AD8669FB98}" dt="2025-04-11T17:42:42.614" v="0" actId="478"/>
          <ac:inkMkLst>
            <pc:docMk/>
            <pc:sldMk cId="450684885" sldId="265"/>
            <ac:inkMk id="3" creationId="{2A346079-02F7-3FC9-3FCC-354819E97A04}"/>
          </ac:inkMkLst>
        </pc:inkChg>
      </pc:sldChg>
      <pc:sldChg chg="delSp modSp mod">
        <pc:chgData name="Tantawy, Ahmed" userId="1e9826f1-59db-4d52-ac06-e47995e89637" providerId="ADAL" clId="{F8FD81B6-E38D-49D6-B50C-27AD8669FB98}" dt="2025-04-11T17:42:48.776" v="2" actId="478"/>
        <pc:sldMkLst>
          <pc:docMk/>
          <pc:sldMk cId="2972802866" sldId="266"/>
        </pc:sldMkLst>
        <pc:graphicFrameChg chg="mod">
          <ac:chgData name="Tantawy, Ahmed" userId="1e9826f1-59db-4d52-ac06-e47995e89637" providerId="ADAL" clId="{F8FD81B6-E38D-49D6-B50C-27AD8669FB98}" dt="2025-04-11T17:42:45.505" v="1" actId="20577"/>
          <ac:graphicFrameMkLst>
            <pc:docMk/>
            <pc:sldMk cId="2972802866" sldId="266"/>
            <ac:graphicFrameMk id="5" creationId="{7AD94DAA-C0F5-5BE5-1A7B-D4092E6C9841}"/>
          </ac:graphicFrameMkLst>
        </pc:graphicFrameChg>
        <pc:inkChg chg="del">
          <ac:chgData name="Tantawy, Ahmed" userId="1e9826f1-59db-4d52-ac06-e47995e89637" providerId="ADAL" clId="{F8FD81B6-E38D-49D6-B50C-27AD8669FB98}" dt="2025-04-11T17:42:48.776" v="2" actId="478"/>
          <ac:inkMkLst>
            <pc:docMk/>
            <pc:sldMk cId="2972802866" sldId="266"/>
            <ac:inkMk id="3" creationId="{6EEC0929-55B7-D837-2FBB-A553DBD09FCF}"/>
          </ac:inkMkLst>
        </pc:inkChg>
      </pc:sldChg>
      <pc:sldChg chg="delSp mod">
        <pc:chgData name="Tantawy, Ahmed" userId="1e9826f1-59db-4d52-ac06-e47995e89637" providerId="ADAL" clId="{F8FD81B6-E38D-49D6-B50C-27AD8669FB98}" dt="2025-04-11T17:42:52.328" v="3" actId="478"/>
        <pc:sldMkLst>
          <pc:docMk/>
          <pc:sldMk cId="4097681169" sldId="267"/>
        </pc:sldMkLst>
        <pc:inkChg chg="del">
          <ac:chgData name="Tantawy, Ahmed" userId="1e9826f1-59db-4d52-ac06-e47995e89637" providerId="ADAL" clId="{F8FD81B6-E38D-49D6-B50C-27AD8669FB98}" dt="2025-04-11T17:42:52.328" v="3" actId="478"/>
          <ac:inkMkLst>
            <pc:docMk/>
            <pc:sldMk cId="4097681169" sldId="267"/>
            <ac:inkMk id="4" creationId="{76553228-0E0C-0630-EA2B-5B3AC9353C0C}"/>
          </ac:inkMkLst>
        </pc:inkChg>
      </pc:sldChg>
      <pc:sldChg chg="delSp mod">
        <pc:chgData name="Tantawy, Ahmed" userId="1e9826f1-59db-4d52-ac06-e47995e89637" providerId="ADAL" clId="{F8FD81B6-E38D-49D6-B50C-27AD8669FB98}" dt="2025-04-11T17:42:55.270" v="4" actId="478"/>
        <pc:sldMkLst>
          <pc:docMk/>
          <pc:sldMk cId="3519827595" sldId="268"/>
        </pc:sldMkLst>
        <pc:inkChg chg="del">
          <ac:chgData name="Tantawy, Ahmed" userId="1e9826f1-59db-4d52-ac06-e47995e89637" providerId="ADAL" clId="{F8FD81B6-E38D-49D6-B50C-27AD8669FB98}" dt="2025-04-11T17:42:55.270" v="4" actId="478"/>
          <ac:inkMkLst>
            <pc:docMk/>
            <pc:sldMk cId="3519827595" sldId="268"/>
            <ac:inkMk id="3" creationId="{13157D0F-2356-B08E-55AA-910EC16CC54A}"/>
          </ac:inkMkLst>
        </pc:inkChg>
      </pc:sldChg>
      <pc:sldChg chg="delSp mod">
        <pc:chgData name="Tantawy, Ahmed" userId="1e9826f1-59db-4d52-ac06-e47995e89637" providerId="ADAL" clId="{F8FD81B6-E38D-49D6-B50C-27AD8669FB98}" dt="2025-04-11T17:42:58.344" v="5" actId="478"/>
        <pc:sldMkLst>
          <pc:docMk/>
          <pc:sldMk cId="2578672046" sldId="269"/>
        </pc:sldMkLst>
        <pc:inkChg chg="del">
          <ac:chgData name="Tantawy, Ahmed" userId="1e9826f1-59db-4d52-ac06-e47995e89637" providerId="ADAL" clId="{F8FD81B6-E38D-49D6-B50C-27AD8669FB98}" dt="2025-04-11T17:42:58.344" v="5" actId="478"/>
          <ac:inkMkLst>
            <pc:docMk/>
            <pc:sldMk cId="2578672046" sldId="269"/>
            <ac:inkMk id="3" creationId="{BED41D5F-8193-E870-53E5-FCB44996CFFE}"/>
          </ac:inkMkLst>
        </pc:inkChg>
      </pc:sldChg>
      <pc:sldChg chg="addSp delSp modSp new mod setBg">
        <pc:chgData name="Tantawy, Ahmed" userId="1e9826f1-59db-4d52-ac06-e47995e89637" providerId="ADAL" clId="{F8FD81B6-E38D-49D6-B50C-27AD8669FB98}" dt="2025-04-11T17:49:51.644" v="46" actId="20577"/>
        <pc:sldMkLst>
          <pc:docMk/>
          <pc:sldMk cId="346540604" sldId="273"/>
        </pc:sldMkLst>
        <pc:spChg chg="mod">
          <ac:chgData name="Tantawy, Ahmed" userId="1e9826f1-59db-4d52-ac06-e47995e89637" providerId="ADAL" clId="{F8FD81B6-E38D-49D6-B50C-27AD8669FB98}" dt="2025-04-11T17:49:51.644" v="46" actId="20577"/>
          <ac:spMkLst>
            <pc:docMk/>
            <pc:sldMk cId="346540604" sldId="273"/>
            <ac:spMk id="2" creationId="{30F018AD-ADC2-C11C-DBD4-5BAC94382C99}"/>
          </ac:spMkLst>
        </pc:spChg>
        <pc:spChg chg="mod">
          <ac:chgData name="Tantawy, Ahmed" userId="1e9826f1-59db-4d52-ac06-e47995e89637" providerId="ADAL" clId="{F8FD81B6-E38D-49D6-B50C-27AD8669FB98}" dt="2025-04-11T17:49:43.747" v="44" actId="27636"/>
          <ac:spMkLst>
            <pc:docMk/>
            <pc:sldMk cId="346540604" sldId="273"/>
            <ac:spMk id="3" creationId="{1D4BA823-6AA6-D881-2003-EC5310D96A3C}"/>
          </ac:spMkLst>
        </pc:spChg>
        <pc:spChg chg="add del">
          <ac:chgData name="Tantawy, Ahmed" userId="1e9826f1-59db-4d52-ac06-e47995e89637" providerId="ADAL" clId="{F8FD81B6-E38D-49D6-B50C-27AD8669FB98}" dt="2025-04-11T17:49:14.193" v="35" actId="26606"/>
          <ac:spMkLst>
            <pc:docMk/>
            <pc:sldMk cId="346540604" sldId="273"/>
            <ac:spMk id="9" creationId="{BD496F58-731B-4833-93F9-53192FC219DE}"/>
          </ac:spMkLst>
        </pc:spChg>
        <pc:spChg chg="add del">
          <ac:chgData name="Tantawy, Ahmed" userId="1e9826f1-59db-4d52-ac06-e47995e89637" providerId="ADAL" clId="{F8FD81B6-E38D-49D6-B50C-27AD8669FB98}" dt="2025-04-11T17:49:14.193" v="35" actId="26606"/>
          <ac:spMkLst>
            <pc:docMk/>
            <pc:sldMk cId="346540604" sldId="273"/>
            <ac:spMk id="11" creationId="{195B3A3C-971D-4F24-9512-C9E4590CAD80}"/>
          </ac:spMkLst>
        </pc:spChg>
        <pc:spChg chg="add">
          <ac:chgData name="Tantawy, Ahmed" userId="1e9826f1-59db-4d52-ac06-e47995e89637" providerId="ADAL" clId="{F8FD81B6-E38D-49D6-B50C-27AD8669FB98}" dt="2025-04-11T17:49:14.193" v="35" actId="26606"/>
          <ac:spMkLst>
            <pc:docMk/>
            <pc:sldMk cId="346540604" sldId="273"/>
            <ac:spMk id="16" creationId="{D6F32E3C-89AF-44C3-84CD-7F43B8448108}"/>
          </ac:spMkLst>
        </pc:spChg>
        <pc:spChg chg="add">
          <ac:chgData name="Tantawy, Ahmed" userId="1e9826f1-59db-4d52-ac06-e47995e89637" providerId="ADAL" clId="{F8FD81B6-E38D-49D6-B50C-27AD8669FB98}" dt="2025-04-11T17:49:14.193" v="35" actId="26606"/>
          <ac:spMkLst>
            <pc:docMk/>
            <pc:sldMk cId="346540604" sldId="273"/>
            <ac:spMk id="18" creationId="{BCFF7FBB-07D4-455F-995B-60B11F8862FA}"/>
          </ac:spMkLst>
        </pc:spChg>
        <pc:spChg chg="add">
          <ac:chgData name="Tantawy, Ahmed" userId="1e9826f1-59db-4d52-ac06-e47995e89637" providerId="ADAL" clId="{F8FD81B6-E38D-49D6-B50C-27AD8669FB98}" dt="2025-04-11T17:49:14.193" v="35" actId="26606"/>
          <ac:spMkLst>
            <pc:docMk/>
            <pc:sldMk cId="346540604" sldId="273"/>
            <ac:spMk id="20" creationId="{30FEABFD-EE45-4EE1-B613-050A94A13E16}"/>
          </ac:spMkLst>
        </pc:spChg>
        <pc:picChg chg="add mod ord">
          <ac:chgData name="Tantawy, Ahmed" userId="1e9826f1-59db-4d52-ac06-e47995e89637" providerId="ADAL" clId="{F8FD81B6-E38D-49D6-B50C-27AD8669FB98}" dt="2025-04-11T17:49:14.193" v="35" actId="26606"/>
          <ac:picMkLst>
            <pc:docMk/>
            <pc:sldMk cId="346540604" sldId="273"/>
            <ac:picMk id="5" creationId="{7B28C82D-E0F8-1B10-924D-D319900F217E}"/>
          </ac:picMkLst>
        </pc:picChg>
      </pc:sldChg>
    </pc:docChg>
  </pc:docChgLst>
  <pc:docChgLst>
    <pc:chgData name="Tantawy, Ahmed" userId="1e9826f1-59db-4d52-ac06-e47995e89637" providerId="ADAL" clId="{B5F9A7A5-80DB-40DE-A785-633D7B513121}"/>
    <pc:docChg chg="modSld">
      <pc:chgData name="Tantawy, Ahmed" userId="1e9826f1-59db-4d52-ac06-e47995e89637" providerId="ADAL" clId="{B5F9A7A5-80DB-40DE-A785-633D7B513121}" dt="2024-11-15T11:59:41.670" v="0"/>
      <pc:docMkLst>
        <pc:docMk/>
      </pc:docMkLst>
      <pc:sldChg chg="addSp">
        <pc:chgData name="Tantawy, Ahmed" userId="1e9826f1-59db-4d52-ac06-e47995e89637" providerId="ADAL" clId="{B5F9A7A5-80DB-40DE-A785-633D7B513121}" dt="2024-11-15T11:59:41.670" v="0"/>
        <pc:sldMkLst>
          <pc:docMk/>
          <pc:sldMk cId="2245722738" sldId="263"/>
        </pc:sldMkLst>
      </pc:sldChg>
      <pc:sldChg chg="addSp">
        <pc:chgData name="Tantawy, Ahmed" userId="1e9826f1-59db-4d52-ac06-e47995e89637" providerId="ADAL" clId="{B5F9A7A5-80DB-40DE-A785-633D7B513121}" dt="2024-11-15T11:59:41.670" v="0"/>
        <pc:sldMkLst>
          <pc:docMk/>
          <pc:sldMk cId="450684885" sldId="265"/>
        </pc:sldMkLst>
      </pc:sldChg>
      <pc:sldChg chg="addSp">
        <pc:chgData name="Tantawy, Ahmed" userId="1e9826f1-59db-4d52-ac06-e47995e89637" providerId="ADAL" clId="{B5F9A7A5-80DB-40DE-A785-633D7B513121}" dt="2024-11-15T11:59:41.670" v="0"/>
        <pc:sldMkLst>
          <pc:docMk/>
          <pc:sldMk cId="2972802866" sldId="266"/>
        </pc:sldMkLst>
      </pc:sldChg>
      <pc:sldChg chg="addSp">
        <pc:chgData name="Tantawy, Ahmed" userId="1e9826f1-59db-4d52-ac06-e47995e89637" providerId="ADAL" clId="{B5F9A7A5-80DB-40DE-A785-633D7B513121}" dt="2024-11-15T11:59:41.670" v="0"/>
        <pc:sldMkLst>
          <pc:docMk/>
          <pc:sldMk cId="4097681169" sldId="267"/>
        </pc:sldMkLst>
      </pc:sldChg>
      <pc:sldChg chg="addSp">
        <pc:chgData name="Tantawy, Ahmed" userId="1e9826f1-59db-4d52-ac06-e47995e89637" providerId="ADAL" clId="{B5F9A7A5-80DB-40DE-A785-633D7B513121}" dt="2024-11-15T11:59:41.670" v="0"/>
        <pc:sldMkLst>
          <pc:docMk/>
          <pc:sldMk cId="3519827595" sldId="268"/>
        </pc:sldMkLst>
      </pc:sldChg>
      <pc:sldChg chg="addSp">
        <pc:chgData name="Tantawy, Ahmed" userId="1e9826f1-59db-4d52-ac06-e47995e89637" providerId="ADAL" clId="{B5F9A7A5-80DB-40DE-A785-633D7B513121}" dt="2024-11-15T11:59:41.670" v="0"/>
        <pc:sldMkLst>
          <pc:docMk/>
          <pc:sldMk cId="2578672046" sldId="269"/>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ata8.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diagrams/_rels/data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_rels/data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4" Type="http://schemas.openxmlformats.org/officeDocument/2006/relationships/image" Target="../media/image5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8.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diagrams/_rels/drawing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4" Type="http://schemas.openxmlformats.org/officeDocument/2006/relationships/image" Target="../media/image5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FF6398-82D0-484C-98F9-F5016C92FA3C}"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CE8F51C-F115-4E06-9B78-F7810184D430}">
      <dgm:prSet/>
      <dgm:spPr/>
      <dgm:t>
        <a:bodyPr/>
        <a:lstStyle/>
        <a:p>
          <a:r>
            <a:rPr lang="en-GB" b="1"/>
            <a:t>Part 1: What is Marketing? </a:t>
          </a:r>
          <a:endParaRPr lang="en-US"/>
        </a:p>
      </dgm:t>
    </dgm:pt>
    <dgm:pt modelId="{203AD49A-B0E2-4FE3-8785-68E104C09F9B}" type="parTrans" cxnId="{291EA7AE-A17D-4812-99EE-D197D426D851}">
      <dgm:prSet/>
      <dgm:spPr/>
      <dgm:t>
        <a:bodyPr/>
        <a:lstStyle/>
        <a:p>
          <a:endParaRPr lang="en-US"/>
        </a:p>
      </dgm:t>
    </dgm:pt>
    <dgm:pt modelId="{37A98D7F-BE98-4334-A2A4-FAFD98A57723}" type="sibTrans" cxnId="{291EA7AE-A17D-4812-99EE-D197D426D851}">
      <dgm:prSet/>
      <dgm:spPr/>
      <dgm:t>
        <a:bodyPr/>
        <a:lstStyle/>
        <a:p>
          <a:endParaRPr lang="en-US"/>
        </a:p>
      </dgm:t>
    </dgm:pt>
    <dgm:pt modelId="{8693B0F6-0693-4334-BEDB-ED13818C14F7}">
      <dgm:prSet/>
      <dgm:spPr/>
      <dgm:t>
        <a:bodyPr/>
        <a:lstStyle/>
        <a:p>
          <a:r>
            <a:rPr lang="en-GB" b="1" dirty="0"/>
            <a:t>Part 2: Core marketing concepts </a:t>
          </a:r>
          <a:endParaRPr lang="en-US" dirty="0"/>
        </a:p>
      </dgm:t>
    </dgm:pt>
    <dgm:pt modelId="{2D649136-E0D1-4591-89B5-C4D697925EA0}" type="parTrans" cxnId="{6D8BE784-6209-4562-A185-E932AB0AF911}">
      <dgm:prSet/>
      <dgm:spPr/>
      <dgm:t>
        <a:bodyPr/>
        <a:lstStyle/>
        <a:p>
          <a:endParaRPr lang="en-US"/>
        </a:p>
      </dgm:t>
    </dgm:pt>
    <dgm:pt modelId="{58D94131-C00B-4D6B-B8D5-59885883B395}" type="sibTrans" cxnId="{6D8BE784-6209-4562-A185-E932AB0AF911}">
      <dgm:prSet/>
      <dgm:spPr/>
      <dgm:t>
        <a:bodyPr/>
        <a:lstStyle/>
        <a:p>
          <a:endParaRPr lang="en-US"/>
        </a:p>
      </dgm:t>
    </dgm:pt>
    <dgm:pt modelId="{BA85F98E-922E-46D4-941C-D8DA32B2A1C5}">
      <dgm:prSet/>
      <dgm:spPr/>
      <dgm:t>
        <a:bodyPr/>
        <a:lstStyle/>
        <a:p>
          <a:r>
            <a:rPr lang="en-GB" b="1" dirty="0"/>
            <a:t>Part 3: Marketing Management </a:t>
          </a:r>
          <a:endParaRPr lang="en-US" dirty="0"/>
        </a:p>
      </dgm:t>
    </dgm:pt>
    <dgm:pt modelId="{754A9712-6D9E-4455-AA7E-3E7118F75FDF}" type="parTrans" cxnId="{5FF73A4B-7E5B-4B31-8947-13552EAB47AC}">
      <dgm:prSet/>
      <dgm:spPr/>
      <dgm:t>
        <a:bodyPr/>
        <a:lstStyle/>
        <a:p>
          <a:endParaRPr lang="en-US"/>
        </a:p>
      </dgm:t>
    </dgm:pt>
    <dgm:pt modelId="{29624838-D6F9-4B2D-9C36-D94EA139B735}" type="sibTrans" cxnId="{5FF73A4B-7E5B-4B31-8947-13552EAB47AC}">
      <dgm:prSet/>
      <dgm:spPr/>
      <dgm:t>
        <a:bodyPr/>
        <a:lstStyle/>
        <a:p>
          <a:endParaRPr lang="en-US"/>
        </a:p>
      </dgm:t>
    </dgm:pt>
    <dgm:pt modelId="{576C31B6-2D57-4D6B-A014-9F4D4C83D8D5}" type="pres">
      <dgm:prSet presAssocID="{B1FF6398-82D0-484C-98F9-F5016C92FA3C}" presName="root" presStyleCnt="0">
        <dgm:presLayoutVars>
          <dgm:dir/>
          <dgm:resizeHandles val="exact"/>
        </dgm:presLayoutVars>
      </dgm:prSet>
      <dgm:spPr/>
    </dgm:pt>
    <dgm:pt modelId="{1CFF399A-68F5-49A8-AFA4-6EA1AEC4896E}" type="pres">
      <dgm:prSet presAssocID="{CCE8F51C-F115-4E06-9B78-F7810184D430}" presName="compNode" presStyleCnt="0"/>
      <dgm:spPr/>
    </dgm:pt>
    <dgm:pt modelId="{D2C4D352-14DE-4DA4-883B-59B4FFE9C74B}" type="pres">
      <dgm:prSet presAssocID="{CCE8F51C-F115-4E06-9B78-F7810184D4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ting"/>
        </a:ext>
      </dgm:extLst>
    </dgm:pt>
    <dgm:pt modelId="{1C2C822A-A942-464A-8069-8209B8797CF9}" type="pres">
      <dgm:prSet presAssocID="{CCE8F51C-F115-4E06-9B78-F7810184D430}" presName="spaceRect" presStyleCnt="0"/>
      <dgm:spPr/>
    </dgm:pt>
    <dgm:pt modelId="{7945617C-DC8D-4EAD-BEA5-AD95E0C67906}" type="pres">
      <dgm:prSet presAssocID="{CCE8F51C-F115-4E06-9B78-F7810184D430}" presName="textRect" presStyleLbl="revTx" presStyleIdx="0" presStyleCnt="3">
        <dgm:presLayoutVars>
          <dgm:chMax val="1"/>
          <dgm:chPref val="1"/>
        </dgm:presLayoutVars>
      </dgm:prSet>
      <dgm:spPr/>
    </dgm:pt>
    <dgm:pt modelId="{D0FC0AC4-F3C1-4801-8161-857F4E01C0A9}" type="pres">
      <dgm:prSet presAssocID="{37A98D7F-BE98-4334-A2A4-FAFD98A57723}" presName="sibTrans" presStyleCnt="0"/>
      <dgm:spPr/>
    </dgm:pt>
    <dgm:pt modelId="{7491C961-D604-4030-B80B-2607099BDDE4}" type="pres">
      <dgm:prSet presAssocID="{8693B0F6-0693-4334-BEDB-ED13818C14F7}" presName="compNode" presStyleCnt="0"/>
      <dgm:spPr/>
    </dgm:pt>
    <dgm:pt modelId="{23CBD345-AA69-4AED-B699-7CC46B3B9CF2}" type="pres">
      <dgm:prSet presAssocID="{8693B0F6-0693-4334-BEDB-ED13818C14F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twork"/>
        </a:ext>
      </dgm:extLst>
    </dgm:pt>
    <dgm:pt modelId="{8AC22837-614C-4923-952F-6640E1183534}" type="pres">
      <dgm:prSet presAssocID="{8693B0F6-0693-4334-BEDB-ED13818C14F7}" presName="spaceRect" presStyleCnt="0"/>
      <dgm:spPr/>
    </dgm:pt>
    <dgm:pt modelId="{3EFA340B-3147-4FB7-B91F-F1818A5EC320}" type="pres">
      <dgm:prSet presAssocID="{8693B0F6-0693-4334-BEDB-ED13818C14F7}" presName="textRect" presStyleLbl="revTx" presStyleIdx="1" presStyleCnt="3">
        <dgm:presLayoutVars>
          <dgm:chMax val="1"/>
          <dgm:chPref val="1"/>
        </dgm:presLayoutVars>
      </dgm:prSet>
      <dgm:spPr/>
    </dgm:pt>
    <dgm:pt modelId="{A7B534BD-9B5F-415C-8AF9-316B4E50931C}" type="pres">
      <dgm:prSet presAssocID="{58D94131-C00B-4D6B-B8D5-59885883B395}" presName="sibTrans" presStyleCnt="0"/>
      <dgm:spPr/>
    </dgm:pt>
    <dgm:pt modelId="{39BD88B6-7E9E-4CD7-8F22-E2E97BA89E76}" type="pres">
      <dgm:prSet presAssocID="{BA85F98E-922E-46D4-941C-D8DA32B2A1C5}" presName="compNode" presStyleCnt="0"/>
      <dgm:spPr/>
    </dgm:pt>
    <dgm:pt modelId="{EC7F5374-F68F-45A2-9096-D05D6024E7EB}" type="pres">
      <dgm:prSet presAssocID="{BA85F98E-922E-46D4-941C-D8DA32B2A1C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gaphone"/>
        </a:ext>
      </dgm:extLst>
    </dgm:pt>
    <dgm:pt modelId="{2F287722-4615-4F71-85C4-F9524E45DAFC}" type="pres">
      <dgm:prSet presAssocID="{BA85F98E-922E-46D4-941C-D8DA32B2A1C5}" presName="spaceRect" presStyleCnt="0"/>
      <dgm:spPr/>
    </dgm:pt>
    <dgm:pt modelId="{38D6F31F-626C-4147-A16E-A3A3E23D7C75}" type="pres">
      <dgm:prSet presAssocID="{BA85F98E-922E-46D4-941C-D8DA32B2A1C5}" presName="textRect" presStyleLbl="revTx" presStyleIdx="2" presStyleCnt="3">
        <dgm:presLayoutVars>
          <dgm:chMax val="1"/>
          <dgm:chPref val="1"/>
        </dgm:presLayoutVars>
      </dgm:prSet>
      <dgm:spPr/>
    </dgm:pt>
  </dgm:ptLst>
  <dgm:cxnLst>
    <dgm:cxn modelId="{7EE75329-8DDB-4379-B341-827B09453DF7}" type="presOf" srcId="{8693B0F6-0693-4334-BEDB-ED13818C14F7}" destId="{3EFA340B-3147-4FB7-B91F-F1818A5EC320}" srcOrd="0" destOrd="0" presId="urn:microsoft.com/office/officeart/2018/2/layout/IconLabelList"/>
    <dgm:cxn modelId="{5FF73A4B-7E5B-4B31-8947-13552EAB47AC}" srcId="{B1FF6398-82D0-484C-98F9-F5016C92FA3C}" destId="{BA85F98E-922E-46D4-941C-D8DA32B2A1C5}" srcOrd="2" destOrd="0" parTransId="{754A9712-6D9E-4455-AA7E-3E7118F75FDF}" sibTransId="{29624838-D6F9-4B2D-9C36-D94EA139B735}"/>
    <dgm:cxn modelId="{6D8BE784-6209-4562-A185-E932AB0AF911}" srcId="{B1FF6398-82D0-484C-98F9-F5016C92FA3C}" destId="{8693B0F6-0693-4334-BEDB-ED13818C14F7}" srcOrd="1" destOrd="0" parTransId="{2D649136-E0D1-4591-89B5-C4D697925EA0}" sibTransId="{58D94131-C00B-4D6B-B8D5-59885883B395}"/>
    <dgm:cxn modelId="{276F4D99-12AB-4029-8FA8-661CBEE0EA1F}" type="presOf" srcId="{BA85F98E-922E-46D4-941C-D8DA32B2A1C5}" destId="{38D6F31F-626C-4147-A16E-A3A3E23D7C75}" srcOrd="0" destOrd="0" presId="urn:microsoft.com/office/officeart/2018/2/layout/IconLabelList"/>
    <dgm:cxn modelId="{291EA7AE-A17D-4812-99EE-D197D426D851}" srcId="{B1FF6398-82D0-484C-98F9-F5016C92FA3C}" destId="{CCE8F51C-F115-4E06-9B78-F7810184D430}" srcOrd="0" destOrd="0" parTransId="{203AD49A-B0E2-4FE3-8785-68E104C09F9B}" sibTransId="{37A98D7F-BE98-4334-A2A4-FAFD98A57723}"/>
    <dgm:cxn modelId="{5C81FDCE-C688-47BF-96F6-767E8203A09D}" type="presOf" srcId="{CCE8F51C-F115-4E06-9B78-F7810184D430}" destId="{7945617C-DC8D-4EAD-BEA5-AD95E0C67906}" srcOrd="0" destOrd="0" presId="urn:microsoft.com/office/officeart/2018/2/layout/IconLabelList"/>
    <dgm:cxn modelId="{CFD200E8-6779-461F-9875-C85683B435A5}" type="presOf" srcId="{B1FF6398-82D0-484C-98F9-F5016C92FA3C}" destId="{576C31B6-2D57-4D6B-A014-9F4D4C83D8D5}" srcOrd="0" destOrd="0" presId="urn:microsoft.com/office/officeart/2018/2/layout/IconLabelList"/>
    <dgm:cxn modelId="{2971D71B-B0FC-43B1-9629-467B20BD09EF}" type="presParOf" srcId="{576C31B6-2D57-4D6B-A014-9F4D4C83D8D5}" destId="{1CFF399A-68F5-49A8-AFA4-6EA1AEC4896E}" srcOrd="0" destOrd="0" presId="urn:microsoft.com/office/officeart/2018/2/layout/IconLabelList"/>
    <dgm:cxn modelId="{5B63F3E0-245C-470C-B7C2-1B88588DBD39}" type="presParOf" srcId="{1CFF399A-68F5-49A8-AFA4-6EA1AEC4896E}" destId="{D2C4D352-14DE-4DA4-883B-59B4FFE9C74B}" srcOrd="0" destOrd="0" presId="urn:microsoft.com/office/officeart/2018/2/layout/IconLabelList"/>
    <dgm:cxn modelId="{8390F766-250A-425F-A76A-0E89F3EFAA2A}" type="presParOf" srcId="{1CFF399A-68F5-49A8-AFA4-6EA1AEC4896E}" destId="{1C2C822A-A942-464A-8069-8209B8797CF9}" srcOrd="1" destOrd="0" presId="urn:microsoft.com/office/officeart/2018/2/layout/IconLabelList"/>
    <dgm:cxn modelId="{E174D4B3-6239-4C33-87F3-89D1FED909CD}" type="presParOf" srcId="{1CFF399A-68F5-49A8-AFA4-6EA1AEC4896E}" destId="{7945617C-DC8D-4EAD-BEA5-AD95E0C67906}" srcOrd="2" destOrd="0" presId="urn:microsoft.com/office/officeart/2018/2/layout/IconLabelList"/>
    <dgm:cxn modelId="{D05CD4DD-68FB-46C8-A92C-9727852A17A1}" type="presParOf" srcId="{576C31B6-2D57-4D6B-A014-9F4D4C83D8D5}" destId="{D0FC0AC4-F3C1-4801-8161-857F4E01C0A9}" srcOrd="1" destOrd="0" presId="urn:microsoft.com/office/officeart/2018/2/layout/IconLabelList"/>
    <dgm:cxn modelId="{F0A76CF9-B9C1-4E78-93A3-418CF38EF758}" type="presParOf" srcId="{576C31B6-2D57-4D6B-A014-9F4D4C83D8D5}" destId="{7491C961-D604-4030-B80B-2607099BDDE4}" srcOrd="2" destOrd="0" presId="urn:microsoft.com/office/officeart/2018/2/layout/IconLabelList"/>
    <dgm:cxn modelId="{2913FFE6-7C54-44D9-90CA-67A9E7748B09}" type="presParOf" srcId="{7491C961-D604-4030-B80B-2607099BDDE4}" destId="{23CBD345-AA69-4AED-B699-7CC46B3B9CF2}" srcOrd="0" destOrd="0" presId="urn:microsoft.com/office/officeart/2018/2/layout/IconLabelList"/>
    <dgm:cxn modelId="{D4BB6BE4-5D42-4642-A77B-3565D79A994B}" type="presParOf" srcId="{7491C961-D604-4030-B80B-2607099BDDE4}" destId="{8AC22837-614C-4923-952F-6640E1183534}" srcOrd="1" destOrd="0" presId="urn:microsoft.com/office/officeart/2018/2/layout/IconLabelList"/>
    <dgm:cxn modelId="{D2A049F5-110B-4B96-9B47-7808C26FD94C}" type="presParOf" srcId="{7491C961-D604-4030-B80B-2607099BDDE4}" destId="{3EFA340B-3147-4FB7-B91F-F1818A5EC320}" srcOrd="2" destOrd="0" presId="urn:microsoft.com/office/officeart/2018/2/layout/IconLabelList"/>
    <dgm:cxn modelId="{7F267733-AA33-4B21-A98E-00A5E6C3F74E}" type="presParOf" srcId="{576C31B6-2D57-4D6B-A014-9F4D4C83D8D5}" destId="{A7B534BD-9B5F-415C-8AF9-316B4E50931C}" srcOrd="3" destOrd="0" presId="urn:microsoft.com/office/officeart/2018/2/layout/IconLabelList"/>
    <dgm:cxn modelId="{047A9162-BD47-427F-9BC8-1910F651CC03}" type="presParOf" srcId="{576C31B6-2D57-4D6B-A014-9F4D4C83D8D5}" destId="{39BD88B6-7E9E-4CD7-8F22-E2E97BA89E76}" srcOrd="4" destOrd="0" presId="urn:microsoft.com/office/officeart/2018/2/layout/IconLabelList"/>
    <dgm:cxn modelId="{9E2B8E41-7833-4626-A5F1-E4439890993E}" type="presParOf" srcId="{39BD88B6-7E9E-4CD7-8F22-E2E97BA89E76}" destId="{EC7F5374-F68F-45A2-9096-D05D6024E7EB}" srcOrd="0" destOrd="0" presId="urn:microsoft.com/office/officeart/2018/2/layout/IconLabelList"/>
    <dgm:cxn modelId="{1C86DF71-D57F-4841-A098-ABD4C305102F}" type="presParOf" srcId="{39BD88B6-7E9E-4CD7-8F22-E2E97BA89E76}" destId="{2F287722-4615-4F71-85C4-F9524E45DAFC}" srcOrd="1" destOrd="0" presId="urn:microsoft.com/office/officeart/2018/2/layout/IconLabelList"/>
    <dgm:cxn modelId="{327F1363-473A-44F7-AEE5-AD01A7CC679F}" type="presParOf" srcId="{39BD88B6-7E9E-4CD7-8F22-E2E97BA89E76}" destId="{38D6F31F-626C-4147-A16E-A3A3E23D7C75}"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C5DCBD-2F5D-4BBC-8563-A19DBD784FAB}"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D418E82-AAB1-49EB-B713-2902D85E7D90}">
      <dgm:prSet/>
      <dgm:spPr/>
      <dgm:t>
        <a:bodyPr/>
        <a:lstStyle/>
        <a:p>
          <a:pPr>
            <a:lnSpc>
              <a:spcPct val="100000"/>
            </a:lnSpc>
          </a:pPr>
          <a:r>
            <a:rPr lang="en-US" b="0" i="0" baseline="0"/>
            <a:t>Many view marketing as just selling and advertising.</a:t>
          </a:r>
          <a:endParaRPr lang="en-US"/>
        </a:p>
      </dgm:t>
    </dgm:pt>
    <dgm:pt modelId="{A6EDF175-EFF7-41E2-BA39-05358DC94AED}" type="parTrans" cxnId="{640DDE1C-5607-4A97-A75D-B547DDBC814D}">
      <dgm:prSet/>
      <dgm:spPr/>
      <dgm:t>
        <a:bodyPr/>
        <a:lstStyle/>
        <a:p>
          <a:endParaRPr lang="en-US"/>
        </a:p>
      </dgm:t>
    </dgm:pt>
    <dgm:pt modelId="{513321A9-14E6-43B9-83CC-8C24A817DB22}" type="sibTrans" cxnId="{640DDE1C-5607-4A97-A75D-B547DDBC814D}">
      <dgm:prSet/>
      <dgm:spPr/>
      <dgm:t>
        <a:bodyPr/>
        <a:lstStyle/>
        <a:p>
          <a:pPr>
            <a:lnSpc>
              <a:spcPct val="100000"/>
            </a:lnSpc>
          </a:pPr>
          <a:endParaRPr lang="en-US"/>
        </a:p>
      </dgm:t>
    </dgm:pt>
    <dgm:pt modelId="{809722DE-9607-4794-8792-EDD12FC6BA98}">
      <dgm:prSet/>
      <dgm:spPr/>
      <dgm:t>
        <a:bodyPr/>
        <a:lstStyle/>
        <a:p>
          <a:pPr>
            <a:lnSpc>
              <a:spcPct val="100000"/>
            </a:lnSpc>
          </a:pPr>
          <a:r>
            <a:rPr lang="en-US" b="0" i="0" baseline="0"/>
            <a:t>Selling and advertising are only parts of marketing.</a:t>
          </a:r>
          <a:endParaRPr lang="en-US"/>
        </a:p>
      </dgm:t>
    </dgm:pt>
    <dgm:pt modelId="{FFE7E267-C2BF-4537-97D1-9B87ADDCF171}" type="parTrans" cxnId="{A7BBD70E-A626-42D9-9037-78D67C80789B}">
      <dgm:prSet/>
      <dgm:spPr/>
      <dgm:t>
        <a:bodyPr/>
        <a:lstStyle/>
        <a:p>
          <a:endParaRPr lang="en-US"/>
        </a:p>
      </dgm:t>
    </dgm:pt>
    <dgm:pt modelId="{D63853CE-CC86-42B5-93B8-FF109805EBCF}" type="sibTrans" cxnId="{A7BBD70E-A626-42D9-9037-78D67C80789B}">
      <dgm:prSet/>
      <dgm:spPr/>
      <dgm:t>
        <a:bodyPr/>
        <a:lstStyle/>
        <a:p>
          <a:pPr>
            <a:lnSpc>
              <a:spcPct val="100000"/>
            </a:lnSpc>
          </a:pPr>
          <a:endParaRPr lang="en-US"/>
        </a:p>
      </dgm:t>
    </dgm:pt>
    <dgm:pt modelId="{D0D0ED79-0A6D-4BF9-8151-1DF9AAF165CF}">
      <dgm:prSet/>
      <dgm:spPr/>
      <dgm:t>
        <a:bodyPr/>
        <a:lstStyle/>
        <a:p>
          <a:pPr>
            <a:lnSpc>
              <a:spcPct val="100000"/>
            </a:lnSpc>
          </a:pPr>
          <a:r>
            <a:rPr lang="en-US" b="0" i="0" baseline="0"/>
            <a:t>Marketing includes a variety of roles and strategies.</a:t>
          </a:r>
          <a:endParaRPr lang="en-US"/>
        </a:p>
      </dgm:t>
    </dgm:pt>
    <dgm:pt modelId="{D08DD21F-86AB-4502-A66C-2F9013109F14}" type="parTrans" cxnId="{67319247-19F9-46B8-A2E8-82B09D8F1FEC}">
      <dgm:prSet/>
      <dgm:spPr/>
      <dgm:t>
        <a:bodyPr/>
        <a:lstStyle/>
        <a:p>
          <a:endParaRPr lang="en-US"/>
        </a:p>
      </dgm:t>
    </dgm:pt>
    <dgm:pt modelId="{F8532D2C-BEA8-4766-B926-E620064F011C}" type="sibTrans" cxnId="{67319247-19F9-46B8-A2E8-82B09D8F1FEC}">
      <dgm:prSet/>
      <dgm:spPr/>
      <dgm:t>
        <a:bodyPr/>
        <a:lstStyle/>
        <a:p>
          <a:pPr>
            <a:lnSpc>
              <a:spcPct val="100000"/>
            </a:lnSpc>
          </a:pPr>
          <a:endParaRPr lang="en-US"/>
        </a:p>
      </dgm:t>
    </dgm:pt>
    <dgm:pt modelId="{DC93C08E-98DB-4330-A36C-0D07961A6453}">
      <dgm:prSet/>
      <dgm:spPr/>
      <dgm:t>
        <a:bodyPr/>
        <a:lstStyle/>
        <a:p>
          <a:pPr>
            <a:lnSpc>
              <a:spcPct val="100000"/>
            </a:lnSpc>
          </a:pPr>
          <a:r>
            <a:rPr lang="en-US" b="0" i="0" baseline="0"/>
            <a:t>Focus is on holistic customer engagement. </a:t>
          </a:r>
          <a:endParaRPr lang="en-US"/>
        </a:p>
      </dgm:t>
    </dgm:pt>
    <dgm:pt modelId="{80100214-28B1-4BC5-903D-62E8F6791C88}" type="parTrans" cxnId="{F0BDF170-B465-4A23-81F3-32A7F024E541}">
      <dgm:prSet/>
      <dgm:spPr/>
      <dgm:t>
        <a:bodyPr/>
        <a:lstStyle/>
        <a:p>
          <a:endParaRPr lang="en-US"/>
        </a:p>
      </dgm:t>
    </dgm:pt>
    <dgm:pt modelId="{8BB2A915-88D7-4059-9B7F-D9136F11D538}" type="sibTrans" cxnId="{F0BDF170-B465-4A23-81F3-32A7F024E541}">
      <dgm:prSet/>
      <dgm:spPr/>
      <dgm:t>
        <a:bodyPr/>
        <a:lstStyle/>
        <a:p>
          <a:endParaRPr lang="en-US"/>
        </a:p>
      </dgm:t>
    </dgm:pt>
    <dgm:pt modelId="{92FD9E0A-4ECE-4EC1-8B65-3D3AC51D4208}" type="pres">
      <dgm:prSet presAssocID="{21C5DCBD-2F5D-4BBC-8563-A19DBD784FAB}" presName="root" presStyleCnt="0">
        <dgm:presLayoutVars>
          <dgm:dir/>
          <dgm:resizeHandles val="exact"/>
        </dgm:presLayoutVars>
      </dgm:prSet>
      <dgm:spPr/>
    </dgm:pt>
    <dgm:pt modelId="{33BC10F5-4306-4DAF-A308-659167314DCB}" type="pres">
      <dgm:prSet presAssocID="{21C5DCBD-2F5D-4BBC-8563-A19DBD784FAB}" presName="container" presStyleCnt="0">
        <dgm:presLayoutVars>
          <dgm:dir/>
          <dgm:resizeHandles val="exact"/>
        </dgm:presLayoutVars>
      </dgm:prSet>
      <dgm:spPr/>
    </dgm:pt>
    <dgm:pt modelId="{B1CD6C1D-B208-4F61-A11A-C8625C75681D}" type="pres">
      <dgm:prSet presAssocID="{0D418E82-AAB1-49EB-B713-2902D85E7D90}" presName="compNode" presStyleCnt="0"/>
      <dgm:spPr/>
    </dgm:pt>
    <dgm:pt modelId="{4D0535B5-3CC3-4017-AF09-6EA16DF61C9D}" type="pres">
      <dgm:prSet presAssocID="{0D418E82-AAB1-49EB-B713-2902D85E7D90}" presName="iconBgRect" presStyleLbl="bgShp" presStyleIdx="0" presStyleCnt="4"/>
      <dgm:spPr/>
    </dgm:pt>
    <dgm:pt modelId="{3C0D76FD-8E3E-4DEF-B9F7-8556FE547603}" type="pres">
      <dgm:prSet presAssocID="{0D418E82-AAB1-49EB-B713-2902D85E7D9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dvertising"/>
        </a:ext>
      </dgm:extLst>
    </dgm:pt>
    <dgm:pt modelId="{F50C4979-7F26-4608-A998-F09B6147ED05}" type="pres">
      <dgm:prSet presAssocID="{0D418E82-AAB1-49EB-B713-2902D85E7D90}" presName="spaceRect" presStyleCnt="0"/>
      <dgm:spPr/>
    </dgm:pt>
    <dgm:pt modelId="{A9EB5733-4EE3-41ED-8A8E-20625233E285}" type="pres">
      <dgm:prSet presAssocID="{0D418E82-AAB1-49EB-B713-2902D85E7D90}" presName="textRect" presStyleLbl="revTx" presStyleIdx="0" presStyleCnt="4">
        <dgm:presLayoutVars>
          <dgm:chMax val="1"/>
          <dgm:chPref val="1"/>
        </dgm:presLayoutVars>
      </dgm:prSet>
      <dgm:spPr/>
    </dgm:pt>
    <dgm:pt modelId="{94258143-52A2-4BFA-9AC8-AF2BAB26A1C1}" type="pres">
      <dgm:prSet presAssocID="{513321A9-14E6-43B9-83CC-8C24A817DB22}" presName="sibTrans" presStyleLbl="sibTrans2D1" presStyleIdx="0" presStyleCnt="0"/>
      <dgm:spPr/>
    </dgm:pt>
    <dgm:pt modelId="{10850EBE-8A15-4DD8-A607-D716B52A8AFE}" type="pres">
      <dgm:prSet presAssocID="{809722DE-9607-4794-8792-EDD12FC6BA98}" presName="compNode" presStyleCnt="0"/>
      <dgm:spPr/>
    </dgm:pt>
    <dgm:pt modelId="{2E81E6AB-BA5A-48E6-BFE2-069070378274}" type="pres">
      <dgm:prSet presAssocID="{809722DE-9607-4794-8792-EDD12FC6BA98}" presName="iconBgRect" presStyleLbl="bgShp" presStyleIdx="1" presStyleCnt="4"/>
      <dgm:spPr/>
    </dgm:pt>
    <dgm:pt modelId="{2856D9F1-FE2E-47E5-8F3F-446DA74F2A19}" type="pres">
      <dgm:prSet presAssocID="{809722DE-9607-4794-8792-EDD12FC6BA9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gaphone"/>
        </a:ext>
      </dgm:extLst>
    </dgm:pt>
    <dgm:pt modelId="{74F9BB8C-50CA-4FD6-AC48-BF8FC04C4424}" type="pres">
      <dgm:prSet presAssocID="{809722DE-9607-4794-8792-EDD12FC6BA98}" presName="spaceRect" presStyleCnt="0"/>
      <dgm:spPr/>
    </dgm:pt>
    <dgm:pt modelId="{022C6BE6-5E5D-403C-A2B7-C8957DA82CD1}" type="pres">
      <dgm:prSet presAssocID="{809722DE-9607-4794-8792-EDD12FC6BA98}" presName="textRect" presStyleLbl="revTx" presStyleIdx="1" presStyleCnt="4">
        <dgm:presLayoutVars>
          <dgm:chMax val="1"/>
          <dgm:chPref val="1"/>
        </dgm:presLayoutVars>
      </dgm:prSet>
      <dgm:spPr/>
    </dgm:pt>
    <dgm:pt modelId="{2CBDA46D-8889-4224-9DE5-7BBE53B12BA1}" type="pres">
      <dgm:prSet presAssocID="{D63853CE-CC86-42B5-93B8-FF109805EBCF}" presName="sibTrans" presStyleLbl="sibTrans2D1" presStyleIdx="0" presStyleCnt="0"/>
      <dgm:spPr/>
    </dgm:pt>
    <dgm:pt modelId="{ACAE9774-935F-4202-A81E-A5BE13FA7CD4}" type="pres">
      <dgm:prSet presAssocID="{D0D0ED79-0A6D-4BF9-8151-1DF9AAF165CF}" presName="compNode" presStyleCnt="0"/>
      <dgm:spPr/>
    </dgm:pt>
    <dgm:pt modelId="{FA3E02BE-21F0-4B76-9C06-54114F51141D}" type="pres">
      <dgm:prSet presAssocID="{D0D0ED79-0A6D-4BF9-8151-1DF9AAF165CF}" presName="iconBgRect" presStyleLbl="bgShp" presStyleIdx="2" presStyleCnt="4"/>
      <dgm:spPr/>
    </dgm:pt>
    <dgm:pt modelId="{CBD7AF33-B9DA-4E34-ABAE-D3004062B004}" type="pres">
      <dgm:prSet presAssocID="{D0D0ED79-0A6D-4BF9-8151-1DF9AAF165C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6855D507-92E1-42A8-B5BA-998AFC1430A2}" type="pres">
      <dgm:prSet presAssocID="{D0D0ED79-0A6D-4BF9-8151-1DF9AAF165CF}" presName="spaceRect" presStyleCnt="0"/>
      <dgm:spPr/>
    </dgm:pt>
    <dgm:pt modelId="{6C6C818D-F48D-488D-8F06-140AF07691BD}" type="pres">
      <dgm:prSet presAssocID="{D0D0ED79-0A6D-4BF9-8151-1DF9AAF165CF}" presName="textRect" presStyleLbl="revTx" presStyleIdx="2" presStyleCnt="4">
        <dgm:presLayoutVars>
          <dgm:chMax val="1"/>
          <dgm:chPref val="1"/>
        </dgm:presLayoutVars>
      </dgm:prSet>
      <dgm:spPr/>
    </dgm:pt>
    <dgm:pt modelId="{43256ECB-5619-4892-9824-7BC6A238381E}" type="pres">
      <dgm:prSet presAssocID="{F8532D2C-BEA8-4766-B926-E620064F011C}" presName="sibTrans" presStyleLbl="sibTrans2D1" presStyleIdx="0" presStyleCnt="0"/>
      <dgm:spPr/>
    </dgm:pt>
    <dgm:pt modelId="{EA000350-C87B-4905-BF35-8E882C85A208}" type="pres">
      <dgm:prSet presAssocID="{DC93C08E-98DB-4330-A36C-0D07961A6453}" presName="compNode" presStyleCnt="0"/>
      <dgm:spPr/>
    </dgm:pt>
    <dgm:pt modelId="{7B597A32-9936-4EB9-A164-F594AA550840}" type="pres">
      <dgm:prSet presAssocID="{DC93C08E-98DB-4330-A36C-0D07961A6453}" presName="iconBgRect" presStyleLbl="bgShp" presStyleIdx="3" presStyleCnt="4"/>
      <dgm:spPr/>
    </dgm:pt>
    <dgm:pt modelId="{F8AC8BA1-E348-4549-BE8C-DFE71C2EB781}" type="pres">
      <dgm:prSet presAssocID="{DC93C08E-98DB-4330-A36C-0D07961A645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52EA5776-CDDE-436A-801D-BE71D206F7C7}" type="pres">
      <dgm:prSet presAssocID="{DC93C08E-98DB-4330-A36C-0D07961A6453}" presName="spaceRect" presStyleCnt="0"/>
      <dgm:spPr/>
    </dgm:pt>
    <dgm:pt modelId="{3E86CE59-FD31-4EE5-A886-7C84B3388354}" type="pres">
      <dgm:prSet presAssocID="{DC93C08E-98DB-4330-A36C-0D07961A6453}" presName="textRect" presStyleLbl="revTx" presStyleIdx="3" presStyleCnt="4">
        <dgm:presLayoutVars>
          <dgm:chMax val="1"/>
          <dgm:chPref val="1"/>
        </dgm:presLayoutVars>
      </dgm:prSet>
      <dgm:spPr/>
    </dgm:pt>
  </dgm:ptLst>
  <dgm:cxnLst>
    <dgm:cxn modelId="{A7BBD70E-A626-42D9-9037-78D67C80789B}" srcId="{21C5DCBD-2F5D-4BBC-8563-A19DBD784FAB}" destId="{809722DE-9607-4794-8792-EDD12FC6BA98}" srcOrd="1" destOrd="0" parTransId="{FFE7E267-C2BF-4537-97D1-9B87ADDCF171}" sibTransId="{D63853CE-CC86-42B5-93B8-FF109805EBCF}"/>
    <dgm:cxn modelId="{640DDE1C-5607-4A97-A75D-B547DDBC814D}" srcId="{21C5DCBD-2F5D-4BBC-8563-A19DBD784FAB}" destId="{0D418E82-AAB1-49EB-B713-2902D85E7D90}" srcOrd="0" destOrd="0" parTransId="{A6EDF175-EFF7-41E2-BA39-05358DC94AED}" sibTransId="{513321A9-14E6-43B9-83CC-8C24A817DB22}"/>
    <dgm:cxn modelId="{C47FBB26-F67B-4BDF-B37D-A3666A9540DE}" type="presOf" srcId="{D63853CE-CC86-42B5-93B8-FF109805EBCF}" destId="{2CBDA46D-8889-4224-9DE5-7BBE53B12BA1}" srcOrd="0" destOrd="0" presId="urn:microsoft.com/office/officeart/2018/2/layout/IconCircleList"/>
    <dgm:cxn modelId="{23CD3D44-C47F-4FA2-BA21-CB5C121913C0}" type="presOf" srcId="{0D418E82-AAB1-49EB-B713-2902D85E7D90}" destId="{A9EB5733-4EE3-41ED-8A8E-20625233E285}" srcOrd="0" destOrd="0" presId="urn:microsoft.com/office/officeart/2018/2/layout/IconCircleList"/>
    <dgm:cxn modelId="{67319247-19F9-46B8-A2E8-82B09D8F1FEC}" srcId="{21C5DCBD-2F5D-4BBC-8563-A19DBD784FAB}" destId="{D0D0ED79-0A6D-4BF9-8151-1DF9AAF165CF}" srcOrd="2" destOrd="0" parTransId="{D08DD21F-86AB-4502-A66C-2F9013109F14}" sibTransId="{F8532D2C-BEA8-4766-B926-E620064F011C}"/>
    <dgm:cxn modelId="{F0BDF170-B465-4A23-81F3-32A7F024E541}" srcId="{21C5DCBD-2F5D-4BBC-8563-A19DBD784FAB}" destId="{DC93C08E-98DB-4330-A36C-0D07961A6453}" srcOrd="3" destOrd="0" parTransId="{80100214-28B1-4BC5-903D-62E8F6791C88}" sibTransId="{8BB2A915-88D7-4059-9B7F-D9136F11D538}"/>
    <dgm:cxn modelId="{AC47CD72-6281-4EA8-BC24-AC4EE79AE91B}" type="presOf" srcId="{DC93C08E-98DB-4330-A36C-0D07961A6453}" destId="{3E86CE59-FD31-4EE5-A886-7C84B3388354}" srcOrd="0" destOrd="0" presId="urn:microsoft.com/office/officeart/2018/2/layout/IconCircleList"/>
    <dgm:cxn modelId="{EEA23785-7871-4033-8472-9EABE0DCBC96}" type="presOf" srcId="{809722DE-9607-4794-8792-EDD12FC6BA98}" destId="{022C6BE6-5E5D-403C-A2B7-C8957DA82CD1}" srcOrd="0" destOrd="0" presId="urn:microsoft.com/office/officeart/2018/2/layout/IconCircleList"/>
    <dgm:cxn modelId="{03AD669E-21A2-41DF-8032-F37CBE9972FE}" type="presOf" srcId="{D0D0ED79-0A6D-4BF9-8151-1DF9AAF165CF}" destId="{6C6C818D-F48D-488D-8F06-140AF07691BD}" srcOrd="0" destOrd="0" presId="urn:microsoft.com/office/officeart/2018/2/layout/IconCircleList"/>
    <dgm:cxn modelId="{6CBDED9E-05DF-4F59-BFD3-A6874E79017A}" type="presOf" srcId="{513321A9-14E6-43B9-83CC-8C24A817DB22}" destId="{94258143-52A2-4BFA-9AC8-AF2BAB26A1C1}" srcOrd="0" destOrd="0" presId="urn:microsoft.com/office/officeart/2018/2/layout/IconCircleList"/>
    <dgm:cxn modelId="{84BACEC4-DE5A-4DCF-B678-7ADAFEBF8604}" type="presOf" srcId="{21C5DCBD-2F5D-4BBC-8563-A19DBD784FAB}" destId="{92FD9E0A-4ECE-4EC1-8B65-3D3AC51D4208}" srcOrd="0" destOrd="0" presId="urn:microsoft.com/office/officeart/2018/2/layout/IconCircleList"/>
    <dgm:cxn modelId="{1FEC79FE-595D-40CA-9AC9-5FC4079664F3}" type="presOf" srcId="{F8532D2C-BEA8-4766-B926-E620064F011C}" destId="{43256ECB-5619-4892-9824-7BC6A238381E}" srcOrd="0" destOrd="0" presId="urn:microsoft.com/office/officeart/2018/2/layout/IconCircleList"/>
    <dgm:cxn modelId="{926F0E62-990A-447D-9123-07245FB42BD0}" type="presParOf" srcId="{92FD9E0A-4ECE-4EC1-8B65-3D3AC51D4208}" destId="{33BC10F5-4306-4DAF-A308-659167314DCB}" srcOrd="0" destOrd="0" presId="urn:microsoft.com/office/officeart/2018/2/layout/IconCircleList"/>
    <dgm:cxn modelId="{8929258F-5165-4709-A4E9-E2FC952DC941}" type="presParOf" srcId="{33BC10F5-4306-4DAF-A308-659167314DCB}" destId="{B1CD6C1D-B208-4F61-A11A-C8625C75681D}" srcOrd="0" destOrd="0" presId="urn:microsoft.com/office/officeart/2018/2/layout/IconCircleList"/>
    <dgm:cxn modelId="{FF8CBEC5-E4AB-48DE-B327-626D6FDF35F1}" type="presParOf" srcId="{B1CD6C1D-B208-4F61-A11A-C8625C75681D}" destId="{4D0535B5-3CC3-4017-AF09-6EA16DF61C9D}" srcOrd="0" destOrd="0" presId="urn:microsoft.com/office/officeart/2018/2/layout/IconCircleList"/>
    <dgm:cxn modelId="{F0A9DA59-B916-49A2-BA30-5CCE2B4B5CB4}" type="presParOf" srcId="{B1CD6C1D-B208-4F61-A11A-C8625C75681D}" destId="{3C0D76FD-8E3E-4DEF-B9F7-8556FE547603}" srcOrd="1" destOrd="0" presId="urn:microsoft.com/office/officeart/2018/2/layout/IconCircleList"/>
    <dgm:cxn modelId="{4F4E0E2E-7F1C-4C37-AD16-B45733781A87}" type="presParOf" srcId="{B1CD6C1D-B208-4F61-A11A-C8625C75681D}" destId="{F50C4979-7F26-4608-A998-F09B6147ED05}" srcOrd="2" destOrd="0" presId="urn:microsoft.com/office/officeart/2018/2/layout/IconCircleList"/>
    <dgm:cxn modelId="{1182965B-1024-4145-8BE7-901F4E1F5D91}" type="presParOf" srcId="{B1CD6C1D-B208-4F61-A11A-C8625C75681D}" destId="{A9EB5733-4EE3-41ED-8A8E-20625233E285}" srcOrd="3" destOrd="0" presId="urn:microsoft.com/office/officeart/2018/2/layout/IconCircleList"/>
    <dgm:cxn modelId="{F6583862-4BDD-429F-9FE9-0F9EB2ABF634}" type="presParOf" srcId="{33BC10F5-4306-4DAF-A308-659167314DCB}" destId="{94258143-52A2-4BFA-9AC8-AF2BAB26A1C1}" srcOrd="1" destOrd="0" presId="urn:microsoft.com/office/officeart/2018/2/layout/IconCircleList"/>
    <dgm:cxn modelId="{29F212D9-D6E5-4F49-89C5-33C7B9E520C3}" type="presParOf" srcId="{33BC10F5-4306-4DAF-A308-659167314DCB}" destId="{10850EBE-8A15-4DD8-A607-D716B52A8AFE}" srcOrd="2" destOrd="0" presId="urn:microsoft.com/office/officeart/2018/2/layout/IconCircleList"/>
    <dgm:cxn modelId="{AAD48D6A-2B85-4633-AFE5-73B38B5D55EA}" type="presParOf" srcId="{10850EBE-8A15-4DD8-A607-D716B52A8AFE}" destId="{2E81E6AB-BA5A-48E6-BFE2-069070378274}" srcOrd="0" destOrd="0" presId="urn:microsoft.com/office/officeart/2018/2/layout/IconCircleList"/>
    <dgm:cxn modelId="{53EBF09D-2B61-4FB9-87F2-7307ACC49239}" type="presParOf" srcId="{10850EBE-8A15-4DD8-A607-D716B52A8AFE}" destId="{2856D9F1-FE2E-47E5-8F3F-446DA74F2A19}" srcOrd="1" destOrd="0" presId="urn:microsoft.com/office/officeart/2018/2/layout/IconCircleList"/>
    <dgm:cxn modelId="{E5A70BD9-4E9E-47A3-9E4A-8D170EDF9C9E}" type="presParOf" srcId="{10850EBE-8A15-4DD8-A607-D716B52A8AFE}" destId="{74F9BB8C-50CA-4FD6-AC48-BF8FC04C4424}" srcOrd="2" destOrd="0" presId="urn:microsoft.com/office/officeart/2018/2/layout/IconCircleList"/>
    <dgm:cxn modelId="{75394032-B8C7-45D5-B23A-41D50DAE1000}" type="presParOf" srcId="{10850EBE-8A15-4DD8-A607-D716B52A8AFE}" destId="{022C6BE6-5E5D-403C-A2B7-C8957DA82CD1}" srcOrd="3" destOrd="0" presId="urn:microsoft.com/office/officeart/2018/2/layout/IconCircleList"/>
    <dgm:cxn modelId="{B80EAD57-012B-4376-9D33-5716DE9E567D}" type="presParOf" srcId="{33BC10F5-4306-4DAF-A308-659167314DCB}" destId="{2CBDA46D-8889-4224-9DE5-7BBE53B12BA1}" srcOrd="3" destOrd="0" presId="urn:microsoft.com/office/officeart/2018/2/layout/IconCircleList"/>
    <dgm:cxn modelId="{69B6B76C-8581-4289-B990-509914C7A937}" type="presParOf" srcId="{33BC10F5-4306-4DAF-A308-659167314DCB}" destId="{ACAE9774-935F-4202-A81E-A5BE13FA7CD4}" srcOrd="4" destOrd="0" presId="urn:microsoft.com/office/officeart/2018/2/layout/IconCircleList"/>
    <dgm:cxn modelId="{F87FEB1F-E1B7-469B-A322-97F24EFDC016}" type="presParOf" srcId="{ACAE9774-935F-4202-A81E-A5BE13FA7CD4}" destId="{FA3E02BE-21F0-4B76-9C06-54114F51141D}" srcOrd="0" destOrd="0" presId="urn:microsoft.com/office/officeart/2018/2/layout/IconCircleList"/>
    <dgm:cxn modelId="{C7BF437E-C0A9-4385-942F-4EF2DCCC3B3B}" type="presParOf" srcId="{ACAE9774-935F-4202-A81E-A5BE13FA7CD4}" destId="{CBD7AF33-B9DA-4E34-ABAE-D3004062B004}" srcOrd="1" destOrd="0" presId="urn:microsoft.com/office/officeart/2018/2/layout/IconCircleList"/>
    <dgm:cxn modelId="{5296C885-7505-4813-8AC4-9AF010118F4F}" type="presParOf" srcId="{ACAE9774-935F-4202-A81E-A5BE13FA7CD4}" destId="{6855D507-92E1-42A8-B5BA-998AFC1430A2}" srcOrd="2" destOrd="0" presId="urn:microsoft.com/office/officeart/2018/2/layout/IconCircleList"/>
    <dgm:cxn modelId="{0B464770-9022-452C-8E0A-E0E7602FD154}" type="presParOf" srcId="{ACAE9774-935F-4202-A81E-A5BE13FA7CD4}" destId="{6C6C818D-F48D-488D-8F06-140AF07691BD}" srcOrd="3" destOrd="0" presId="urn:microsoft.com/office/officeart/2018/2/layout/IconCircleList"/>
    <dgm:cxn modelId="{13075574-AA9D-4089-AA40-6DA0BDEFD405}" type="presParOf" srcId="{33BC10F5-4306-4DAF-A308-659167314DCB}" destId="{43256ECB-5619-4892-9824-7BC6A238381E}" srcOrd="5" destOrd="0" presId="urn:microsoft.com/office/officeart/2018/2/layout/IconCircleList"/>
    <dgm:cxn modelId="{9DABBC47-2569-496F-97CE-9A6AA3955BF7}" type="presParOf" srcId="{33BC10F5-4306-4DAF-A308-659167314DCB}" destId="{EA000350-C87B-4905-BF35-8E882C85A208}" srcOrd="6" destOrd="0" presId="urn:microsoft.com/office/officeart/2018/2/layout/IconCircleList"/>
    <dgm:cxn modelId="{3768C8C1-A0CA-4407-9294-F67EE674D5AF}" type="presParOf" srcId="{EA000350-C87B-4905-BF35-8E882C85A208}" destId="{7B597A32-9936-4EB9-A164-F594AA550840}" srcOrd="0" destOrd="0" presId="urn:microsoft.com/office/officeart/2018/2/layout/IconCircleList"/>
    <dgm:cxn modelId="{7A5646CE-B180-479D-BAF3-B5DBC779933F}" type="presParOf" srcId="{EA000350-C87B-4905-BF35-8E882C85A208}" destId="{F8AC8BA1-E348-4549-BE8C-DFE71C2EB781}" srcOrd="1" destOrd="0" presId="urn:microsoft.com/office/officeart/2018/2/layout/IconCircleList"/>
    <dgm:cxn modelId="{8CDE27CE-284E-4068-913A-6D0FC7E03441}" type="presParOf" srcId="{EA000350-C87B-4905-BF35-8E882C85A208}" destId="{52EA5776-CDDE-436A-801D-BE71D206F7C7}" srcOrd="2" destOrd="0" presId="urn:microsoft.com/office/officeart/2018/2/layout/IconCircleList"/>
    <dgm:cxn modelId="{4F83332A-3F7A-4652-9A6D-35E22E0C4EA5}" type="presParOf" srcId="{EA000350-C87B-4905-BF35-8E882C85A208}" destId="{3E86CE59-FD31-4EE5-A886-7C84B338835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D1ADF9-B94B-4B18-860A-E2C0F6C3A4C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EF8E82A-045F-480C-A30F-562EFB9C4CC8}">
      <dgm:prSet/>
      <dgm:spPr/>
      <dgm:t>
        <a:bodyPr/>
        <a:lstStyle/>
        <a:p>
          <a:r>
            <a:rPr lang="en-US" b="0" i="0" baseline="0"/>
            <a:t>Marketing is about meeting customer needs, not just making a sale.</a:t>
          </a:r>
          <a:endParaRPr lang="en-US"/>
        </a:p>
      </dgm:t>
    </dgm:pt>
    <dgm:pt modelId="{246ADF43-A3AC-4EC7-9809-6D655BA0C232}" type="parTrans" cxnId="{1E9947E1-95A6-482E-B467-CDE7EB569C57}">
      <dgm:prSet/>
      <dgm:spPr/>
      <dgm:t>
        <a:bodyPr/>
        <a:lstStyle/>
        <a:p>
          <a:endParaRPr lang="en-US"/>
        </a:p>
      </dgm:t>
    </dgm:pt>
    <dgm:pt modelId="{108FC242-CE43-4E64-935A-0A133F501DB3}" type="sibTrans" cxnId="{1E9947E1-95A6-482E-B467-CDE7EB569C57}">
      <dgm:prSet/>
      <dgm:spPr/>
      <dgm:t>
        <a:bodyPr/>
        <a:lstStyle/>
        <a:p>
          <a:endParaRPr lang="en-US"/>
        </a:p>
      </dgm:t>
    </dgm:pt>
    <dgm:pt modelId="{B7D7BCAF-138F-474D-85FF-84782AC158D8}">
      <dgm:prSet/>
      <dgm:spPr/>
      <dgm:t>
        <a:bodyPr/>
        <a:lstStyle/>
        <a:p>
          <a:r>
            <a:rPr lang="en-US" b="0" i="0" baseline="0"/>
            <a:t>Shifts focus from 'selling' to 'satisfying'.</a:t>
          </a:r>
          <a:endParaRPr lang="en-US"/>
        </a:p>
      </dgm:t>
    </dgm:pt>
    <dgm:pt modelId="{562CD39E-15D4-4308-ABD1-FC6161A7AE0C}" type="parTrans" cxnId="{955086CD-CAFE-44FB-8BC6-1ADFAF857D90}">
      <dgm:prSet/>
      <dgm:spPr/>
      <dgm:t>
        <a:bodyPr/>
        <a:lstStyle/>
        <a:p>
          <a:endParaRPr lang="en-US"/>
        </a:p>
      </dgm:t>
    </dgm:pt>
    <dgm:pt modelId="{06410617-6F04-452F-BFBB-AFFFDD362E1F}" type="sibTrans" cxnId="{955086CD-CAFE-44FB-8BC6-1ADFAF857D90}">
      <dgm:prSet/>
      <dgm:spPr/>
      <dgm:t>
        <a:bodyPr/>
        <a:lstStyle/>
        <a:p>
          <a:endParaRPr lang="en-US"/>
        </a:p>
      </dgm:t>
    </dgm:pt>
    <dgm:pt modelId="{F40801D9-BAF2-438F-B761-C2316956E262}">
      <dgm:prSet/>
      <dgm:spPr/>
      <dgm:t>
        <a:bodyPr/>
        <a:lstStyle/>
        <a:p>
          <a:r>
            <a:rPr lang="en-US" b="0" i="0" baseline="0"/>
            <a:t>Emphasis on customer satisfaction as a core goal.</a:t>
          </a:r>
          <a:endParaRPr lang="en-US"/>
        </a:p>
      </dgm:t>
    </dgm:pt>
    <dgm:pt modelId="{468D8395-A1E4-4810-B5A6-BA94329B026A}" type="parTrans" cxnId="{0BBA7C9B-B13D-4DD4-91E7-5F083162DD85}">
      <dgm:prSet/>
      <dgm:spPr/>
      <dgm:t>
        <a:bodyPr/>
        <a:lstStyle/>
        <a:p>
          <a:endParaRPr lang="en-US"/>
        </a:p>
      </dgm:t>
    </dgm:pt>
    <dgm:pt modelId="{AA80D694-B68D-4E61-AEF2-E3AC0BE4F100}" type="sibTrans" cxnId="{0BBA7C9B-B13D-4DD4-91E7-5F083162DD85}">
      <dgm:prSet/>
      <dgm:spPr/>
      <dgm:t>
        <a:bodyPr/>
        <a:lstStyle/>
        <a:p>
          <a:endParaRPr lang="en-US"/>
        </a:p>
      </dgm:t>
    </dgm:pt>
    <dgm:pt modelId="{F2D120F8-2FDD-4773-87F3-1A155B99BCE5}">
      <dgm:prSet/>
      <dgm:spPr/>
      <dgm:t>
        <a:bodyPr/>
        <a:lstStyle/>
        <a:p>
          <a:r>
            <a:rPr lang="en-US" b="0" i="0" baseline="0"/>
            <a:t>Builds long-term relationships with customers. </a:t>
          </a:r>
          <a:endParaRPr lang="en-US"/>
        </a:p>
      </dgm:t>
    </dgm:pt>
    <dgm:pt modelId="{C061BA0C-837B-4AD1-A41F-504B123A38BE}" type="parTrans" cxnId="{BA70A8C6-8812-48AB-85C7-820543755DE4}">
      <dgm:prSet/>
      <dgm:spPr/>
      <dgm:t>
        <a:bodyPr/>
        <a:lstStyle/>
        <a:p>
          <a:endParaRPr lang="en-US"/>
        </a:p>
      </dgm:t>
    </dgm:pt>
    <dgm:pt modelId="{7542DA04-FEB3-44FF-B5AE-E9D163BE1CE5}" type="sibTrans" cxnId="{BA70A8C6-8812-48AB-85C7-820543755DE4}">
      <dgm:prSet/>
      <dgm:spPr/>
      <dgm:t>
        <a:bodyPr/>
        <a:lstStyle/>
        <a:p>
          <a:endParaRPr lang="en-US"/>
        </a:p>
      </dgm:t>
    </dgm:pt>
    <dgm:pt modelId="{A9E0588D-1499-4445-B993-93DBAC1FD1E2}" type="pres">
      <dgm:prSet presAssocID="{14D1ADF9-B94B-4B18-860A-E2C0F6C3A4CC}" presName="root" presStyleCnt="0">
        <dgm:presLayoutVars>
          <dgm:dir/>
          <dgm:resizeHandles val="exact"/>
        </dgm:presLayoutVars>
      </dgm:prSet>
      <dgm:spPr/>
    </dgm:pt>
    <dgm:pt modelId="{42F0AEBB-5D66-4F60-A79B-A6C9EB5498EF}" type="pres">
      <dgm:prSet presAssocID="{8EF8E82A-045F-480C-A30F-562EFB9C4CC8}" presName="compNode" presStyleCnt="0"/>
      <dgm:spPr/>
    </dgm:pt>
    <dgm:pt modelId="{E8BDD2A2-816C-44E2-A713-4FD48A5E0A54}" type="pres">
      <dgm:prSet presAssocID="{8EF8E82A-045F-480C-A30F-562EFB9C4CC8}" presName="bgRect" presStyleLbl="bgShp" presStyleIdx="0" presStyleCnt="4"/>
      <dgm:spPr/>
    </dgm:pt>
    <dgm:pt modelId="{92B9CAD3-E9FF-4B1B-A6C0-90AAF1973E62}" type="pres">
      <dgm:prSet presAssocID="{8EF8E82A-045F-480C-A30F-562EFB9C4CC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292FC39F-3C84-43E2-87CC-A3751AE86C64}" type="pres">
      <dgm:prSet presAssocID="{8EF8E82A-045F-480C-A30F-562EFB9C4CC8}" presName="spaceRect" presStyleCnt="0"/>
      <dgm:spPr/>
    </dgm:pt>
    <dgm:pt modelId="{3A6FC700-22B0-4EDE-B9C5-F1B2A0668418}" type="pres">
      <dgm:prSet presAssocID="{8EF8E82A-045F-480C-A30F-562EFB9C4CC8}" presName="parTx" presStyleLbl="revTx" presStyleIdx="0" presStyleCnt="4">
        <dgm:presLayoutVars>
          <dgm:chMax val="0"/>
          <dgm:chPref val="0"/>
        </dgm:presLayoutVars>
      </dgm:prSet>
      <dgm:spPr/>
    </dgm:pt>
    <dgm:pt modelId="{D0E1F83C-9A24-40C3-80FE-745E30730484}" type="pres">
      <dgm:prSet presAssocID="{108FC242-CE43-4E64-935A-0A133F501DB3}" presName="sibTrans" presStyleCnt="0"/>
      <dgm:spPr/>
    </dgm:pt>
    <dgm:pt modelId="{81C45270-DB23-45C1-9477-7AC7FA30FC8B}" type="pres">
      <dgm:prSet presAssocID="{B7D7BCAF-138F-474D-85FF-84782AC158D8}" presName="compNode" presStyleCnt="0"/>
      <dgm:spPr/>
    </dgm:pt>
    <dgm:pt modelId="{F81B7D92-D861-4F4B-861C-503150B951EF}" type="pres">
      <dgm:prSet presAssocID="{B7D7BCAF-138F-474D-85FF-84782AC158D8}" presName="bgRect" presStyleLbl="bgShp" presStyleIdx="1" presStyleCnt="4"/>
      <dgm:spPr/>
    </dgm:pt>
    <dgm:pt modelId="{5887AC30-27D6-41D2-9139-4DAA17BC5E11}" type="pres">
      <dgm:prSet presAssocID="{B7D7BCAF-138F-474D-85FF-84782AC158D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53B31AD1-F9B5-4DD0-BC87-9EF0E7F0A292}" type="pres">
      <dgm:prSet presAssocID="{B7D7BCAF-138F-474D-85FF-84782AC158D8}" presName="spaceRect" presStyleCnt="0"/>
      <dgm:spPr/>
    </dgm:pt>
    <dgm:pt modelId="{9B272FBB-7E90-4B1E-B82F-7D81E47B6D7B}" type="pres">
      <dgm:prSet presAssocID="{B7D7BCAF-138F-474D-85FF-84782AC158D8}" presName="parTx" presStyleLbl="revTx" presStyleIdx="1" presStyleCnt="4">
        <dgm:presLayoutVars>
          <dgm:chMax val="0"/>
          <dgm:chPref val="0"/>
        </dgm:presLayoutVars>
      </dgm:prSet>
      <dgm:spPr/>
    </dgm:pt>
    <dgm:pt modelId="{462789DB-1891-4B35-A8FD-3A2F58041BDB}" type="pres">
      <dgm:prSet presAssocID="{06410617-6F04-452F-BFBB-AFFFDD362E1F}" presName="sibTrans" presStyleCnt="0"/>
      <dgm:spPr/>
    </dgm:pt>
    <dgm:pt modelId="{F8C28A50-507E-462B-BAA6-0213B45EEFA4}" type="pres">
      <dgm:prSet presAssocID="{F40801D9-BAF2-438F-B761-C2316956E262}" presName="compNode" presStyleCnt="0"/>
      <dgm:spPr/>
    </dgm:pt>
    <dgm:pt modelId="{05BA5721-2FEF-4EB6-A930-6D7E034C95E1}" type="pres">
      <dgm:prSet presAssocID="{F40801D9-BAF2-438F-B761-C2316956E262}" presName="bgRect" presStyleLbl="bgShp" presStyleIdx="2" presStyleCnt="4"/>
      <dgm:spPr/>
    </dgm:pt>
    <dgm:pt modelId="{A60A2082-55CE-403C-8E0E-0FF2BDF90F62}" type="pres">
      <dgm:prSet presAssocID="{F40801D9-BAF2-438F-B761-C2316956E26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llseye"/>
        </a:ext>
      </dgm:extLst>
    </dgm:pt>
    <dgm:pt modelId="{339C92D3-022B-4D06-B6D9-753BA38D1919}" type="pres">
      <dgm:prSet presAssocID="{F40801D9-BAF2-438F-B761-C2316956E262}" presName="spaceRect" presStyleCnt="0"/>
      <dgm:spPr/>
    </dgm:pt>
    <dgm:pt modelId="{152A71BC-E645-421A-B27C-37D5A7D5F16F}" type="pres">
      <dgm:prSet presAssocID="{F40801D9-BAF2-438F-B761-C2316956E262}" presName="parTx" presStyleLbl="revTx" presStyleIdx="2" presStyleCnt="4">
        <dgm:presLayoutVars>
          <dgm:chMax val="0"/>
          <dgm:chPref val="0"/>
        </dgm:presLayoutVars>
      </dgm:prSet>
      <dgm:spPr/>
    </dgm:pt>
    <dgm:pt modelId="{8416D121-9B1C-4EDA-BE8A-23192AE8A371}" type="pres">
      <dgm:prSet presAssocID="{AA80D694-B68D-4E61-AEF2-E3AC0BE4F100}" presName="sibTrans" presStyleCnt="0"/>
      <dgm:spPr/>
    </dgm:pt>
    <dgm:pt modelId="{46123C9C-F3CA-4123-95B1-D4DC4F1241B1}" type="pres">
      <dgm:prSet presAssocID="{F2D120F8-2FDD-4773-87F3-1A155B99BCE5}" presName="compNode" presStyleCnt="0"/>
      <dgm:spPr/>
    </dgm:pt>
    <dgm:pt modelId="{EF7FA3DC-767A-4E94-96B4-37AEF70990F8}" type="pres">
      <dgm:prSet presAssocID="{F2D120F8-2FDD-4773-87F3-1A155B99BCE5}" presName="bgRect" presStyleLbl="bgShp" presStyleIdx="3" presStyleCnt="4"/>
      <dgm:spPr/>
    </dgm:pt>
    <dgm:pt modelId="{6FCAA259-C647-4026-9CF8-BBB3D3C8455C}" type="pres">
      <dgm:prSet presAssocID="{F2D120F8-2FDD-4773-87F3-1A155B99BCE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ers"/>
        </a:ext>
      </dgm:extLst>
    </dgm:pt>
    <dgm:pt modelId="{576DDECE-3AC6-45B9-B3F9-7AC7E603FDF7}" type="pres">
      <dgm:prSet presAssocID="{F2D120F8-2FDD-4773-87F3-1A155B99BCE5}" presName="spaceRect" presStyleCnt="0"/>
      <dgm:spPr/>
    </dgm:pt>
    <dgm:pt modelId="{43323516-1A87-4477-99BA-04458FF67236}" type="pres">
      <dgm:prSet presAssocID="{F2D120F8-2FDD-4773-87F3-1A155B99BCE5}" presName="parTx" presStyleLbl="revTx" presStyleIdx="3" presStyleCnt="4">
        <dgm:presLayoutVars>
          <dgm:chMax val="0"/>
          <dgm:chPref val="0"/>
        </dgm:presLayoutVars>
      </dgm:prSet>
      <dgm:spPr/>
    </dgm:pt>
  </dgm:ptLst>
  <dgm:cxnLst>
    <dgm:cxn modelId="{8BCA4414-B301-46C2-9BD2-E32ED00C5D2E}" type="presOf" srcId="{B7D7BCAF-138F-474D-85FF-84782AC158D8}" destId="{9B272FBB-7E90-4B1E-B82F-7D81E47B6D7B}" srcOrd="0" destOrd="0" presId="urn:microsoft.com/office/officeart/2018/2/layout/IconVerticalSolidList"/>
    <dgm:cxn modelId="{AFE85D3A-D0E4-4721-86A0-1AB1796BA6A9}" type="presOf" srcId="{F40801D9-BAF2-438F-B761-C2316956E262}" destId="{152A71BC-E645-421A-B27C-37D5A7D5F16F}" srcOrd="0" destOrd="0" presId="urn:microsoft.com/office/officeart/2018/2/layout/IconVerticalSolidList"/>
    <dgm:cxn modelId="{ED479792-FF6C-495A-85C2-54ED63EA5EAD}" type="presOf" srcId="{8EF8E82A-045F-480C-A30F-562EFB9C4CC8}" destId="{3A6FC700-22B0-4EDE-B9C5-F1B2A0668418}" srcOrd="0" destOrd="0" presId="urn:microsoft.com/office/officeart/2018/2/layout/IconVerticalSolidList"/>
    <dgm:cxn modelId="{0BBA7C9B-B13D-4DD4-91E7-5F083162DD85}" srcId="{14D1ADF9-B94B-4B18-860A-E2C0F6C3A4CC}" destId="{F40801D9-BAF2-438F-B761-C2316956E262}" srcOrd="2" destOrd="0" parTransId="{468D8395-A1E4-4810-B5A6-BA94329B026A}" sibTransId="{AA80D694-B68D-4E61-AEF2-E3AC0BE4F100}"/>
    <dgm:cxn modelId="{BA70A8C6-8812-48AB-85C7-820543755DE4}" srcId="{14D1ADF9-B94B-4B18-860A-E2C0F6C3A4CC}" destId="{F2D120F8-2FDD-4773-87F3-1A155B99BCE5}" srcOrd="3" destOrd="0" parTransId="{C061BA0C-837B-4AD1-A41F-504B123A38BE}" sibTransId="{7542DA04-FEB3-44FF-B5AE-E9D163BE1CE5}"/>
    <dgm:cxn modelId="{955086CD-CAFE-44FB-8BC6-1ADFAF857D90}" srcId="{14D1ADF9-B94B-4B18-860A-E2C0F6C3A4CC}" destId="{B7D7BCAF-138F-474D-85FF-84782AC158D8}" srcOrd="1" destOrd="0" parTransId="{562CD39E-15D4-4308-ABD1-FC6161A7AE0C}" sibTransId="{06410617-6F04-452F-BFBB-AFFFDD362E1F}"/>
    <dgm:cxn modelId="{CE9EA4D9-BB44-40F7-959B-C5F2E95CDFCE}" type="presOf" srcId="{F2D120F8-2FDD-4773-87F3-1A155B99BCE5}" destId="{43323516-1A87-4477-99BA-04458FF67236}" srcOrd="0" destOrd="0" presId="urn:microsoft.com/office/officeart/2018/2/layout/IconVerticalSolidList"/>
    <dgm:cxn modelId="{1E9947E1-95A6-482E-B467-CDE7EB569C57}" srcId="{14D1ADF9-B94B-4B18-860A-E2C0F6C3A4CC}" destId="{8EF8E82A-045F-480C-A30F-562EFB9C4CC8}" srcOrd="0" destOrd="0" parTransId="{246ADF43-A3AC-4EC7-9809-6D655BA0C232}" sibTransId="{108FC242-CE43-4E64-935A-0A133F501DB3}"/>
    <dgm:cxn modelId="{7B1AC2EE-7AA4-45EE-9B57-D0D79180C945}" type="presOf" srcId="{14D1ADF9-B94B-4B18-860A-E2C0F6C3A4CC}" destId="{A9E0588D-1499-4445-B993-93DBAC1FD1E2}" srcOrd="0" destOrd="0" presId="urn:microsoft.com/office/officeart/2018/2/layout/IconVerticalSolidList"/>
    <dgm:cxn modelId="{933F217B-2029-4E03-BD49-FC9BB626FDC4}" type="presParOf" srcId="{A9E0588D-1499-4445-B993-93DBAC1FD1E2}" destId="{42F0AEBB-5D66-4F60-A79B-A6C9EB5498EF}" srcOrd="0" destOrd="0" presId="urn:microsoft.com/office/officeart/2018/2/layout/IconVerticalSolidList"/>
    <dgm:cxn modelId="{514DD904-6943-47E7-9817-493014F6EE23}" type="presParOf" srcId="{42F0AEBB-5D66-4F60-A79B-A6C9EB5498EF}" destId="{E8BDD2A2-816C-44E2-A713-4FD48A5E0A54}" srcOrd="0" destOrd="0" presId="urn:microsoft.com/office/officeart/2018/2/layout/IconVerticalSolidList"/>
    <dgm:cxn modelId="{2AAB936B-09A7-41FA-BCA8-548CC1309C02}" type="presParOf" srcId="{42F0AEBB-5D66-4F60-A79B-A6C9EB5498EF}" destId="{92B9CAD3-E9FF-4B1B-A6C0-90AAF1973E62}" srcOrd="1" destOrd="0" presId="urn:microsoft.com/office/officeart/2018/2/layout/IconVerticalSolidList"/>
    <dgm:cxn modelId="{C9F469D5-8E3B-423D-93E8-618F42C2E304}" type="presParOf" srcId="{42F0AEBB-5D66-4F60-A79B-A6C9EB5498EF}" destId="{292FC39F-3C84-43E2-87CC-A3751AE86C64}" srcOrd="2" destOrd="0" presId="urn:microsoft.com/office/officeart/2018/2/layout/IconVerticalSolidList"/>
    <dgm:cxn modelId="{03101D0F-AF96-4F7C-B695-B29FB024F903}" type="presParOf" srcId="{42F0AEBB-5D66-4F60-A79B-A6C9EB5498EF}" destId="{3A6FC700-22B0-4EDE-B9C5-F1B2A0668418}" srcOrd="3" destOrd="0" presId="urn:microsoft.com/office/officeart/2018/2/layout/IconVerticalSolidList"/>
    <dgm:cxn modelId="{15AD134F-B7CD-490F-9068-EDE2598D3253}" type="presParOf" srcId="{A9E0588D-1499-4445-B993-93DBAC1FD1E2}" destId="{D0E1F83C-9A24-40C3-80FE-745E30730484}" srcOrd="1" destOrd="0" presId="urn:microsoft.com/office/officeart/2018/2/layout/IconVerticalSolidList"/>
    <dgm:cxn modelId="{0E3CD293-933F-4BF0-A2E8-8C4BFCC19F58}" type="presParOf" srcId="{A9E0588D-1499-4445-B993-93DBAC1FD1E2}" destId="{81C45270-DB23-45C1-9477-7AC7FA30FC8B}" srcOrd="2" destOrd="0" presId="urn:microsoft.com/office/officeart/2018/2/layout/IconVerticalSolidList"/>
    <dgm:cxn modelId="{86332D78-0A74-4313-B83B-7973EB8288E8}" type="presParOf" srcId="{81C45270-DB23-45C1-9477-7AC7FA30FC8B}" destId="{F81B7D92-D861-4F4B-861C-503150B951EF}" srcOrd="0" destOrd="0" presId="urn:microsoft.com/office/officeart/2018/2/layout/IconVerticalSolidList"/>
    <dgm:cxn modelId="{23A33699-4274-40A9-AD69-56DAC766B19C}" type="presParOf" srcId="{81C45270-DB23-45C1-9477-7AC7FA30FC8B}" destId="{5887AC30-27D6-41D2-9139-4DAA17BC5E11}" srcOrd="1" destOrd="0" presId="urn:microsoft.com/office/officeart/2018/2/layout/IconVerticalSolidList"/>
    <dgm:cxn modelId="{666591CC-B465-4DC3-B4EC-2D0DD45B9971}" type="presParOf" srcId="{81C45270-DB23-45C1-9477-7AC7FA30FC8B}" destId="{53B31AD1-F9B5-4DD0-BC87-9EF0E7F0A292}" srcOrd="2" destOrd="0" presId="urn:microsoft.com/office/officeart/2018/2/layout/IconVerticalSolidList"/>
    <dgm:cxn modelId="{D83132D6-A815-4CD7-9FE2-250E1D75B522}" type="presParOf" srcId="{81C45270-DB23-45C1-9477-7AC7FA30FC8B}" destId="{9B272FBB-7E90-4B1E-B82F-7D81E47B6D7B}" srcOrd="3" destOrd="0" presId="urn:microsoft.com/office/officeart/2018/2/layout/IconVerticalSolidList"/>
    <dgm:cxn modelId="{8F2AF86B-A39D-42D2-A103-2AD02439AA80}" type="presParOf" srcId="{A9E0588D-1499-4445-B993-93DBAC1FD1E2}" destId="{462789DB-1891-4B35-A8FD-3A2F58041BDB}" srcOrd="3" destOrd="0" presId="urn:microsoft.com/office/officeart/2018/2/layout/IconVerticalSolidList"/>
    <dgm:cxn modelId="{F35CE738-DE4D-4ADB-9626-DA8DEF843C73}" type="presParOf" srcId="{A9E0588D-1499-4445-B993-93DBAC1FD1E2}" destId="{F8C28A50-507E-462B-BAA6-0213B45EEFA4}" srcOrd="4" destOrd="0" presId="urn:microsoft.com/office/officeart/2018/2/layout/IconVerticalSolidList"/>
    <dgm:cxn modelId="{5271E6AD-A378-4801-B702-789D2236D846}" type="presParOf" srcId="{F8C28A50-507E-462B-BAA6-0213B45EEFA4}" destId="{05BA5721-2FEF-4EB6-A930-6D7E034C95E1}" srcOrd="0" destOrd="0" presId="urn:microsoft.com/office/officeart/2018/2/layout/IconVerticalSolidList"/>
    <dgm:cxn modelId="{D2ED9417-4B89-450A-9C73-EDACD07F3A77}" type="presParOf" srcId="{F8C28A50-507E-462B-BAA6-0213B45EEFA4}" destId="{A60A2082-55CE-403C-8E0E-0FF2BDF90F62}" srcOrd="1" destOrd="0" presId="urn:microsoft.com/office/officeart/2018/2/layout/IconVerticalSolidList"/>
    <dgm:cxn modelId="{D2BB5AB7-388F-4393-998B-0E61A1CAD103}" type="presParOf" srcId="{F8C28A50-507E-462B-BAA6-0213B45EEFA4}" destId="{339C92D3-022B-4D06-B6D9-753BA38D1919}" srcOrd="2" destOrd="0" presId="urn:microsoft.com/office/officeart/2018/2/layout/IconVerticalSolidList"/>
    <dgm:cxn modelId="{E77F3012-CB05-49CB-9085-C8BD1BCF54E5}" type="presParOf" srcId="{F8C28A50-507E-462B-BAA6-0213B45EEFA4}" destId="{152A71BC-E645-421A-B27C-37D5A7D5F16F}" srcOrd="3" destOrd="0" presId="urn:microsoft.com/office/officeart/2018/2/layout/IconVerticalSolidList"/>
    <dgm:cxn modelId="{89E524CF-766F-46A3-8087-70EC7810789B}" type="presParOf" srcId="{A9E0588D-1499-4445-B993-93DBAC1FD1E2}" destId="{8416D121-9B1C-4EDA-BE8A-23192AE8A371}" srcOrd="5" destOrd="0" presId="urn:microsoft.com/office/officeart/2018/2/layout/IconVerticalSolidList"/>
    <dgm:cxn modelId="{A6C9FBD6-3778-4AFB-9372-CA448F8F53E2}" type="presParOf" srcId="{A9E0588D-1499-4445-B993-93DBAC1FD1E2}" destId="{46123C9C-F3CA-4123-95B1-D4DC4F1241B1}" srcOrd="6" destOrd="0" presId="urn:microsoft.com/office/officeart/2018/2/layout/IconVerticalSolidList"/>
    <dgm:cxn modelId="{B2180C3C-AFAD-48C4-9D81-FDE9CF4A1A3C}" type="presParOf" srcId="{46123C9C-F3CA-4123-95B1-D4DC4F1241B1}" destId="{EF7FA3DC-767A-4E94-96B4-37AEF70990F8}" srcOrd="0" destOrd="0" presId="urn:microsoft.com/office/officeart/2018/2/layout/IconVerticalSolidList"/>
    <dgm:cxn modelId="{7B8912E7-A2A8-41FD-91F8-2CD62E9481A0}" type="presParOf" srcId="{46123C9C-F3CA-4123-95B1-D4DC4F1241B1}" destId="{6FCAA259-C647-4026-9CF8-BBB3D3C8455C}" srcOrd="1" destOrd="0" presId="urn:microsoft.com/office/officeart/2018/2/layout/IconVerticalSolidList"/>
    <dgm:cxn modelId="{EB588977-99D3-49D6-90C0-8784B2F38285}" type="presParOf" srcId="{46123C9C-F3CA-4123-95B1-D4DC4F1241B1}" destId="{576DDECE-3AC6-45B9-B3F9-7AC7E603FDF7}" srcOrd="2" destOrd="0" presId="urn:microsoft.com/office/officeart/2018/2/layout/IconVerticalSolidList"/>
    <dgm:cxn modelId="{1E23F767-5174-49B4-B195-F7C96828B46C}" type="presParOf" srcId="{46123C9C-F3CA-4123-95B1-D4DC4F1241B1}" destId="{43323516-1A87-4477-99BA-04458FF6723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5F9D21-1C5F-4B96-8122-8F2C651AE1E6}"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6ECD81FF-6BC9-4BA4-9AFC-DD7FE8234078}">
      <dgm:prSet/>
      <dgm:spPr/>
      <dgm:t>
        <a:bodyPr/>
        <a:lstStyle/>
        <a:p>
          <a:r>
            <a:rPr lang="en-GB" b="1" dirty="0"/>
            <a:t>1- In what ways does the  Hospital demonstrate the shift from “selling” to “satisfying” in its approach to patient care?</a:t>
          </a:r>
          <a:endParaRPr lang="en-US" dirty="0"/>
        </a:p>
      </dgm:t>
    </dgm:pt>
    <dgm:pt modelId="{8051D053-48C3-4CEA-96B6-89E161CBEE97}" type="parTrans" cxnId="{BF391AD5-3700-4641-8033-264600A66059}">
      <dgm:prSet/>
      <dgm:spPr/>
      <dgm:t>
        <a:bodyPr/>
        <a:lstStyle/>
        <a:p>
          <a:endParaRPr lang="en-US"/>
        </a:p>
      </dgm:t>
    </dgm:pt>
    <dgm:pt modelId="{24009234-D991-4EA3-87A1-701861EB1E95}" type="sibTrans" cxnId="{BF391AD5-3700-4641-8033-264600A66059}">
      <dgm:prSet/>
      <dgm:spPr/>
      <dgm:t>
        <a:bodyPr/>
        <a:lstStyle/>
        <a:p>
          <a:endParaRPr lang="en-US"/>
        </a:p>
      </dgm:t>
    </dgm:pt>
    <dgm:pt modelId="{E229BF35-3E65-41F2-873D-05956216ED31}">
      <dgm:prSet/>
      <dgm:spPr/>
      <dgm:t>
        <a:bodyPr/>
        <a:lstStyle/>
        <a:p>
          <a:r>
            <a:rPr lang="en-GB" b="1" dirty="0"/>
            <a:t>2-  Why might some people mistakenly think that Hospital’s mobile app and Patient Navigator Program are not “marketing”?</a:t>
          </a:r>
          <a:endParaRPr lang="en-US" dirty="0"/>
        </a:p>
      </dgm:t>
    </dgm:pt>
    <dgm:pt modelId="{95CCE21A-5117-466C-8B4A-60232AE85F11}" type="parTrans" cxnId="{EF20ADF2-852F-409E-92EF-7D8171191904}">
      <dgm:prSet/>
      <dgm:spPr/>
      <dgm:t>
        <a:bodyPr/>
        <a:lstStyle/>
        <a:p>
          <a:endParaRPr lang="en-US"/>
        </a:p>
      </dgm:t>
    </dgm:pt>
    <dgm:pt modelId="{F9E80104-339F-43C0-8F5F-5D0A5501CC56}" type="sibTrans" cxnId="{EF20ADF2-852F-409E-92EF-7D8171191904}">
      <dgm:prSet/>
      <dgm:spPr/>
      <dgm:t>
        <a:bodyPr/>
        <a:lstStyle/>
        <a:p>
          <a:endParaRPr lang="en-US"/>
        </a:p>
      </dgm:t>
    </dgm:pt>
    <dgm:pt modelId="{6FFB95F1-B08C-458F-B5FF-FEC95EA144B5}">
      <dgm:prSet/>
      <dgm:spPr/>
      <dgm:t>
        <a:bodyPr/>
        <a:lstStyle/>
        <a:p>
          <a:r>
            <a:rPr lang="en-GB" b="1" dirty="0"/>
            <a:t>3- What other marketing functions, beyond selling, are being utilized by Northeastern Hospital?</a:t>
          </a:r>
          <a:endParaRPr lang="en-US" dirty="0"/>
        </a:p>
      </dgm:t>
    </dgm:pt>
    <dgm:pt modelId="{0EEDBCFC-B2CD-4540-BBF2-C176A1888F25}" type="parTrans" cxnId="{D3BAFC06-CED5-4E6C-B84B-D1ACF9961426}">
      <dgm:prSet/>
      <dgm:spPr/>
      <dgm:t>
        <a:bodyPr/>
        <a:lstStyle/>
        <a:p>
          <a:endParaRPr lang="en-US"/>
        </a:p>
      </dgm:t>
    </dgm:pt>
    <dgm:pt modelId="{932FF54A-2E21-4648-B3CE-7318B6B08197}" type="sibTrans" cxnId="{D3BAFC06-CED5-4E6C-B84B-D1ACF9961426}">
      <dgm:prSet/>
      <dgm:spPr/>
      <dgm:t>
        <a:bodyPr/>
        <a:lstStyle/>
        <a:p>
          <a:endParaRPr lang="en-US"/>
        </a:p>
      </dgm:t>
    </dgm:pt>
    <dgm:pt modelId="{8E688EB6-C866-48C9-A0F0-707A6F526057}" type="pres">
      <dgm:prSet presAssocID="{395F9D21-1C5F-4B96-8122-8F2C651AE1E6}" presName="vert0" presStyleCnt="0">
        <dgm:presLayoutVars>
          <dgm:dir/>
          <dgm:animOne val="branch"/>
          <dgm:animLvl val="lvl"/>
        </dgm:presLayoutVars>
      </dgm:prSet>
      <dgm:spPr/>
    </dgm:pt>
    <dgm:pt modelId="{C47CCA26-D1AB-4E72-851D-4753D3AD52BE}" type="pres">
      <dgm:prSet presAssocID="{6ECD81FF-6BC9-4BA4-9AFC-DD7FE8234078}" presName="thickLine" presStyleLbl="alignNode1" presStyleIdx="0" presStyleCnt="3"/>
      <dgm:spPr/>
    </dgm:pt>
    <dgm:pt modelId="{81CC745A-20A4-4F9E-8B3A-45D9A3A1B52E}" type="pres">
      <dgm:prSet presAssocID="{6ECD81FF-6BC9-4BA4-9AFC-DD7FE8234078}" presName="horz1" presStyleCnt="0"/>
      <dgm:spPr/>
    </dgm:pt>
    <dgm:pt modelId="{51FF8B4C-B5CD-4E0B-ABAB-DA2565185E32}" type="pres">
      <dgm:prSet presAssocID="{6ECD81FF-6BC9-4BA4-9AFC-DD7FE8234078}" presName="tx1" presStyleLbl="revTx" presStyleIdx="0" presStyleCnt="3"/>
      <dgm:spPr/>
    </dgm:pt>
    <dgm:pt modelId="{CF353A46-EE7F-48D4-9849-4119409970BF}" type="pres">
      <dgm:prSet presAssocID="{6ECD81FF-6BC9-4BA4-9AFC-DD7FE8234078}" presName="vert1" presStyleCnt="0"/>
      <dgm:spPr/>
    </dgm:pt>
    <dgm:pt modelId="{392D3FA2-736F-4052-8C94-1F8CC4C0A981}" type="pres">
      <dgm:prSet presAssocID="{E229BF35-3E65-41F2-873D-05956216ED31}" presName="thickLine" presStyleLbl="alignNode1" presStyleIdx="1" presStyleCnt="3"/>
      <dgm:spPr/>
    </dgm:pt>
    <dgm:pt modelId="{0AAA5801-EB88-4FB2-B02A-B7CFCFEDBC23}" type="pres">
      <dgm:prSet presAssocID="{E229BF35-3E65-41F2-873D-05956216ED31}" presName="horz1" presStyleCnt="0"/>
      <dgm:spPr/>
    </dgm:pt>
    <dgm:pt modelId="{C6D5105A-C96E-432D-9B8A-4C1C710D0D7B}" type="pres">
      <dgm:prSet presAssocID="{E229BF35-3E65-41F2-873D-05956216ED31}" presName="tx1" presStyleLbl="revTx" presStyleIdx="1" presStyleCnt="3"/>
      <dgm:spPr/>
    </dgm:pt>
    <dgm:pt modelId="{60AEC62F-C5E5-4167-869F-184321D24192}" type="pres">
      <dgm:prSet presAssocID="{E229BF35-3E65-41F2-873D-05956216ED31}" presName="vert1" presStyleCnt="0"/>
      <dgm:spPr/>
    </dgm:pt>
    <dgm:pt modelId="{1A34DDF2-83A7-4D13-9D49-661EDEF36045}" type="pres">
      <dgm:prSet presAssocID="{6FFB95F1-B08C-458F-B5FF-FEC95EA144B5}" presName="thickLine" presStyleLbl="alignNode1" presStyleIdx="2" presStyleCnt="3"/>
      <dgm:spPr/>
    </dgm:pt>
    <dgm:pt modelId="{5B0A01B3-B369-402A-ABAF-0B7F190AC932}" type="pres">
      <dgm:prSet presAssocID="{6FFB95F1-B08C-458F-B5FF-FEC95EA144B5}" presName="horz1" presStyleCnt="0"/>
      <dgm:spPr/>
    </dgm:pt>
    <dgm:pt modelId="{F1515DDF-6880-4BB9-8D51-AD1DE690DCE5}" type="pres">
      <dgm:prSet presAssocID="{6FFB95F1-B08C-458F-B5FF-FEC95EA144B5}" presName="tx1" presStyleLbl="revTx" presStyleIdx="2" presStyleCnt="3"/>
      <dgm:spPr/>
    </dgm:pt>
    <dgm:pt modelId="{FECD45EA-8A77-4181-8E87-5ADEF481C97E}" type="pres">
      <dgm:prSet presAssocID="{6FFB95F1-B08C-458F-B5FF-FEC95EA144B5}" presName="vert1" presStyleCnt="0"/>
      <dgm:spPr/>
    </dgm:pt>
  </dgm:ptLst>
  <dgm:cxnLst>
    <dgm:cxn modelId="{D3BAFC06-CED5-4E6C-B84B-D1ACF9961426}" srcId="{395F9D21-1C5F-4B96-8122-8F2C651AE1E6}" destId="{6FFB95F1-B08C-458F-B5FF-FEC95EA144B5}" srcOrd="2" destOrd="0" parTransId="{0EEDBCFC-B2CD-4540-BBF2-C176A1888F25}" sibTransId="{932FF54A-2E21-4648-B3CE-7318B6B08197}"/>
    <dgm:cxn modelId="{37902F23-8D52-4618-98FC-012C26D50648}" type="presOf" srcId="{395F9D21-1C5F-4B96-8122-8F2C651AE1E6}" destId="{8E688EB6-C866-48C9-A0F0-707A6F526057}" srcOrd="0" destOrd="0" presId="urn:microsoft.com/office/officeart/2008/layout/LinedList"/>
    <dgm:cxn modelId="{C4F2F89E-9BA4-4539-B9F5-FA7B97F021E6}" type="presOf" srcId="{6FFB95F1-B08C-458F-B5FF-FEC95EA144B5}" destId="{F1515DDF-6880-4BB9-8D51-AD1DE690DCE5}" srcOrd="0" destOrd="0" presId="urn:microsoft.com/office/officeart/2008/layout/LinedList"/>
    <dgm:cxn modelId="{63DDFBB5-B755-4AAE-9C75-6C608E27A038}" type="presOf" srcId="{E229BF35-3E65-41F2-873D-05956216ED31}" destId="{C6D5105A-C96E-432D-9B8A-4C1C710D0D7B}" srcOrd="0" destOrd="0" presId="urn:microsoft.com/office/officeart/2008/layout/LinedList"/>
    <dgm:cxn modelId="{BF391AD5-3700-4641-8033-264600A66059}" srcId="{395F9D21-1C5F-4B96-8122-8F2C651AE1E6}" destId="{6ECD81FF-6BC9-4BA4-9AFC-DD7FE8234078}" srcOrd="0" destOrd="0" parTransId="{8051D053-48C3-4CEA-96B6-89E161CBEE97}" sibTransId="{24009234-D991-4EA3-87A1-701861EB1E95}"/>
    <dgm:cxn modelId="{17261EE9-2572-4F1A-A4BA-941F738C67FF}" type="presOf" srcId="{6ECD81FF-6BC9-4BA4-9AFC-DD7FE8234078}" destId="{51FF8B4C-B5CD-4E0B-ABAB-DA2565185E32}" srcOrd="0" destOrd="0" presId="urn:microsoft.com/office/officeart/2008/layout/LinedList"/>
    <dgm:cxn modelId="{EF20ADF2-852F-409E-92EF-7D8171191904}" srcId="{395F9D21-1C5F-4B96-8122-8F2C651AE1E6}" destId="{E229BF35-3E65-41F2-873D-05956216ED31}" srcOrd="1" destOrd="0" parTransId="{95CCE21A-5117-466C-8B4A-60232AE85F11}" sibTransId="{F9E80104-339F-43C0-8F5F-5D0A5501CC56}"/>
    <dgm:cxn modelId="{109CDE9F-97D7-4AFB-923E-33EAFE53FF96}" type="presParOf" srcId="{8E688EB6-C866-48C9-A0F0-707A6F526057}" destId="{C47CCA26-D1AB-4E72-851D-4753D3AD52BE}" srcOrd="0" destOrd="0" presId="urn:microsoft.com/office/officeart/2008/layout/LinedList"/>
    <dgm:cxn modelId="{87C5789E-30B2-409E-9350-37356022EB56}" type="presParOf" srcId="{8E688EB6-C866-48C9-A0F0-707A6F526057}" destId="{81CC745A-20A4-4F9E-8B3A-45D9A3A1B52E}" srcOrd="1" destOrd="0" presId="urn:microsoft.com/office/officeart/2008/layout/LinedList"/>
    <dgm:cxn modelId="{301FFC6D-D2A9-4077-A95F-B5C580E82B06}" type="presParOf" srcId="{81CC745A-20A4-4F9E-8B3A-45D9A3A1B52E}" destId="{51FF8B4C-B5CD-4E0B-ABAB-DA2565185E32}" srcOrd="0" destOrd="0" presId="urn:microsoft.com/office/officeart/2008/layout/LinedList"/>
    <dgm:cxn modelId="{711214A6-F965-4FD7-8E36-EC5A06492763}" type="presParOf" srcId="{81CC745A-20A4-4F9E-8B3A-45D9A3A1B52E}" destId="{CF353A46-EE7F-48D4-9849-4119409970BF}" srcOrd="1" destOrd="0" presId="urn:microsoft.com/office/officeart/2008/layout/LinedList"/>
    <dgm:cxn modelId="{E70CCA0A-F472-44DC-8B21-521975243FB5}" type="presParOf" srcId="{8E688EB6-C866-48C9-A0F0-707A6F526057}" destId="{392D3FA2-736F-4052-8C94-1F8CC4C0A981}" srcOrd="2" destOrd="0" presId="urn:microsoft.com/office/officeart/2008/layout/LinedList"/>
    <dgm:cxn modelId="{267ABBDC-9DBF-466D-B9E8-EF486689FA09}" type="presParOf" srcId="{8E688EB6-C866-48C9-A0F0-707A6F526057}" destId="{0AAA5801-EB88-4FB2-B02A-B7CFCFEDBC23}" srcOrd="3" destOrd="0" presId="urn:microsoft.com/office/officeart/2008/layout/LinedList"/>
    <dgm:cxn modelId="{9C9F03C7-81F9-4F5B-AD97-231A7A271091}" type="presParOf" srcId="{0AAA5801-EB88-4FB2-B02A-B7CFCFEDBC23}" destId="{C6D5105A-C96E-432D-9B8A-4C1C710D0D7B}" srcOrd="0" destOrd="0" presId="urn:microsoft.com/office/officeart/2008/layout/LinedList"/>
    <dgm:cxn modelId="{3B8E3F80-256C-4761-9747-A494EC7991C5}" type="presParOf" srcId="{0AAA5801-EB88-4FB2-B02A-B7CFCFEDBC23}" destId="{60AEC62F-C5E5-4167-869F-184321D24192}" srcOrd="1" destOrd="0" presId="urn:microsoft.com/office/officeart/2008/layout/LinedList"/>
    <dgm:cxn modelId="{26C332BD-2595-4F96-AF55-600648259B80}" type="presParOf" srcId="{8E688EB6-C866-48C9-A0F0-707A6F526057}" destId="{1A34DDF2-83A7-4D13-9D49-661EDEF36045}" srcOrd="4" destOrd="0" presId="urn:microsoft.com/office/officeart/2008/layout/LinedList"/>
    <dgm:cxn modelId="{76CDB858-610B-42F0-801F-9A7DFFC527CA}" type="presParOf" srcId="{8E688EB6-C866-48C9-A0F0-707A6F526057}" destId="{5B0A01B3-B369-402A-ABAF-0B7F190AC932}" srcOrd="5" destOrd="0" presId="urn:microsoft.com/office/officeart/2008/layout/LinedList"/>
    <dgm:cxn modelId="{C5DA1045-6EC4-4130-9677-323F002E10D1}" type="presParOf" srcId="{5B0A01B3-B369-402A-ABAF-0B7F190AC932}" destId="{F1515DDF-6880-4BB9-8D51-AD1DE690DCE5}" srcOrd="0" destOrd="0" presId="urn:microsoft.com/office/officeart/2008/layout/LinedList"/>
    <dgm:cxn modelId="{77E31AE2-5059-436F-BDEF-512849053DA1}" type="presParOf" srcId="{5B0A01B3-B369-402A-ABAF-0B7F190AC932}" destId="{FECD45EA-8A77-4181-8E87-5ADEF481C97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5125F6-740B-416F-BD50-51A4A5A234BB}"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FB126A7F-897E-4FA0-97D7-5A4A19D5A674}">
      <dgm:prSet/>
      <dgm:spPr/>
      <dgm:t>
        <a:bodyPr/>
        <a:lstStyle/>
        <a:p>
          <a:r>
            <a:rPr lang="en-GB" b="1"/>
            <a:t>Human need : </a:t>
          </a:r>
          <a:r>
            <a:rPr lang="en-GB"/>
            <a:t>A state of felt deprivation. </a:t>
          </a:r>
          <a:endParaRPr lang="en-US"/>
        </a:p>
      </dgm:t>
    </dgm:pt>
    <dgm:pt modelId="{405A5AFD-F9D3-4B1E-8447-AA4FD602E25F}" type="parTrans" cxnId="{C97A95CC-7D98-4F3A-BFF8-5D413B8BEB19}">
      <dgm:prSet/>
      <dgm:spPr/>
      <dgm:t>
        <a:bodyPr/>
        <a:lstStyle/>
        <a:p>
          <a:endParaRPr lang="en-US"/>
        </a:p>
      </dgm:t>
    </dgm:pt>
    <dgm:pt modelId="{9A106A02-005B-44CF-B65E-ECEB431F4D49}" type="sibTrans" cxnId="{C97A95CC-7D98-4F3A-BFF8-5D413B8BEB19}">
      <dgm:prSet/>
      <dgm:spPr/>
      <dgm:t>
        <a:bodyPr/>
        <a:lstStyle/>
        <a:p>
          <a:endParaRPr lang="en-US"/>
        </a:p>
      </dgm:t>
    </dgm:pt>
    <dgm:pt modelId="{1A9B7C13-27C7-465A-B6DA-4239985352FA}">
      <dgm:prSet/>
      <dgm:spPr/>
      <dgm:t>
        <a:bodyPr/>
        <a:lstStyle/>
        <a:p>
          <a:r>
            <a:rPr lang="en-GB" dirty="0"/>
            <a:t>These include basic physical needs for food, clothing, warmth and safety; social needs for belonging and affection; and individual needs for knowledge and self-expression</a:t>
          </a:r>
          <a:endParaRPr lang="en-US" dirty="0"/>
        </a:p>
      </dgm:t>
    </dgm:pt>
    <dgm:pt modelId="{A56CE113-A616-41D4-85E6-356EC5B22AB2}" type="parTrans" cxnId="{24F81E5A-DE71-428D-A2EA-A7F9AB3B1ED7}">
      <dgm:prSet/>
      <dgm:spPr/>
      <dgm:t>
        <a:bodyPr/>
        <a:lstStyle/>
        <a:p>
          <a:endParaRPr lang="en-US"/>
        </a:p>
      </dgm:t>
    </dgm:pt>
    <dgm:pt modelId="{41AF2E70-E09F-4047-9C41-E8D0B7CBC7E4}" type="sibTrans" cxnId="{24F81E5A-DE71-428D-A2EA-A7F9AB3B1ED7}">
      <dgm:prSet/>
      <dgm:spPr/>
      <dgm:t>
        <a:bodyPr/>
        <a:lstStyle/>
        <a:p>
          <a:endParaRPr lang="en-US"/>
        </a:p>
      </dgm:t>
    </dgm:pt>
    <dgm:pt modelId="{2641E54D-75A9-4AF6-B145-27FEF42FF633}">
      <dgm:prSet/>
      <dgm:spPr/>
      <dgm:t>
        <a:bodyPr/>
        <a:lstStyle/>
        <a:p>
          <a:r>
            <a:rPr lang="en-GB" b="1"/>
            <a:t>Human want: </a:t>
          </a:r>
          <a:r>
            <a:rPr lang="en-GB"/>
            <a:t>The form that a human need takes as shaped by culture and individual personality. </a:t>
          </a:r>
          <a:endParaRPr lang="en-US"/>
        </a:p>
      </dgm:t>
    </dgm:pt>
    <dgm:pt modelId="{52D95790-5687-4AEA-B8B2-98AD3C3055A5}" type="parTrans" cxnId="{CD3E8EDA-2B17-4014-A290-4C72FCC93B8A}">
      <dgm:prSet/>
      <dgm:spPr/>
      <dgm:t>
        <a:bodyPr/>
        <a:lstStyle/>
        <a:p>
          <a:endParaRPr lang="en-US"/>
        </a:p>
      </dgm:t>
    </dgm:pt>
    <dgm:pt modelId="{415E72FE-A959-49C8-BC76-E2F9C2A36AB3}" type="sibTrans" cxnId="{CD3E8EDA-2B17-4014-A290-4C72FCC93B8A}">
      <dgm:prSet/>
      <dgm:spPr/>
      <dgm:t>
        <a:bodyPr/>
        <a:lstStyle/>
        <a:p>
          <a:endParaRPr lang="en-US"/>
        </a:p>
      </dgm:t>
    </dgm:pt>
    <dgm:pt modelId="{37C2D1AD-6C77-49E3-A71B-CF79B07FE834}">
      <dgm:prSet/>
      <dgm:spPr/>
      <dgm:t>
        <a:bodyPr/>
        <a:lstStyle/>
        <a:p>
          <a:r>
            <a:rPr lang="en-GB" b="1"/>
            <a:t>Demands:</a:t>
          </a:r>
          <a:r>
            <a:rPr lang="en-GB"/>
            <a:t> Human wants that are backed by buying power</a:t>
          </a:r>
          <a:endParaRPr lang="en-US"/>
        </a:p>
      </dgm:t>
    </dgm:pt>
    <dgm:pt modelId="{4CB5F07D-F5B3-4E05-818D-3B632D9110A1}" type="parTrans" cxnId="{1765C69C-ECD6-45A8-8BF1-5EF0C125599E}">
      <dgm:prSet/>
      <dgm:spPr/>
      <dgm:t>
        <a:bodyPr/>
        <a:lstStyle/>
        <a:p>
          <a:endParaRPr lang="en-US"/>
        </a:p>
      </dgm:t>
    </dgm:pt>
    <dgm:pt modelId="{D6EAFE49-95D5-4FE6-B1E5-8786BD26D0A8}" type="sibTrans" cxnId="{1765C69C-ECD6-45A8-8BF1-5EF0C125599E}">
      <dgm:prSet/>
      <dgm:spPr/>
      <dgm:t>
        <a:bodyPr/>
        <a:lstStyle/>
        <a:p>
          <a:endParaRPr lang="en-US"/>
        </a:p>
      </dgm:t>
    </dgm:pt>
    <dgm:pt modelId="{2236E7FA-939E-4DC7-A023-CC95682EC656}">
      <dgm:prSet/>
      <dgm:spPr/>
      <dgm:t>
        <a:bodyPr/>
        <a:lstStyle/>
        <a:p>
          <a:r>
            <a:rPr lang="en-GB"/>
            <a:t>When backed by an ability to pay - that is, buying power - wants become demands. </a:t>
          </a:r>
          <a:endParaRPr lang="en-US"/>
        </a:p>
      </dgm:t>
    </dgm:pt>
    <dgm:pt modelId="{ACBCCC0D-64A3-495A-A65E-7A716C060B8D}" type="parTrans" cxnId="{AC003E79-8A06-42CE-BEF2-D0B5B3021EEE}">
      <dgm:prSet/>
      <dgm:spPr/>
      <dgm:t>
        <a:bodyPr/>
        <a:lstStyle/>
        <a:p>
          <a:endParaRPr lang="en-US"/>
        </a:p>
      </dgm:t>
    </dgm:pt>
    <dgm:pt modelId="{D48779CE-0270-4ACE-85D1-F68F2EC68493}" type="sibTrans" cxnId="{AC003E79-8A06-42CE-BEF2-D0B5B3021EEE}">
      <dgm:prSet/>
      <dgm:spPr/>
      <dgm:t>
        <a:bodyPr/>
        <a:lstStyle/>
        <a:p>
          <a:endParaRPr lang="en-US"/>
        </a:p>
      </dgm:t>
    </dgm:pt>
    <dgm:pt modelId="{B28094D7-B53D-4CE5-8F42-BF9E104E0F29}" type="pres">
      <dgm:prSet presAssocID="{EA5125F6-740B-416F-BD50-51A4A5A234BB}" presName="outerComposite" presStyleCnt="0">
        <dgm:presLayoutVars>
          <dgm:chMax val="5"/>
          <dgm:dir/>
          <dgm:resizeHandles val="exact"/>
        </dgm:presLayoutVars>
      </dgm:prSet>
      <dgm:spPr/>
    </dgm:pt>
    <dgm:pt modelId="{551F0678-66EB-48DC-85DE-1FD8774668B7}" type="pres">
      <dgm:prSet presAssocID="{EA5125F6-740B-416F-BD50-51A4A5A234BB}" presName="dummyMaxCanvas" presStyleCnt="0">
        <dgm:presLayoutVars/>
      </dgm:prSet>
      <dgm:spPr/>
    </dgm:pt>
    <dgm:pt modelId="{A544D79F-47CE-4042-A8B8-F7A3D92B68FA}" type="pres">
      <dgm:prSet presAssocID="{EA5125F6-740B-416F-BD50-51A4A5A234BB}" presName="FiveNodes_1" presStyleLbl="node1" presStyleIdx="0" presStyleCnt="5">
        <dgm:presLayoutVars>
          <dgm:bulletEnabled val="1"/>
        </dgm:presLayoutVars>
      </dgm:prSet>
      <dgm:spPr/>
    </dgm:pt>
    <dgm:pt modelId="{6A9D4719-1E11-4743-86E3-2D5B92E3FE39}" type="pres">
      <dgm:prSet presAssocID="{EA5125F6-740B-416F-BD50-51A4A5A234BB}" presName="FiveNodes_2" presStyleLbl="node1" presStyleIdx="1" presStyleCnt="5">
        <dgm:presLayoutVars>
          <dgm:bulletEnabled val="1"/>
        </dgm:presLayoutVars>
      </dgm:prSet>
      <dgm:spPr/>
    </dgm:pt>
    <dgm:pt modelId="{5EDD114B-C96D-4E27-9F3B-7319F428350E}" type="pres">
      <dgm:prSet presAssocID="{EA5125F6-740B-416F-BD50-51A4A5A234BB}" presName="FiveNodes_3" presStyleLbl="node1" presStyleIdx="2" presStyleCnt="5">
        <dgm:presLayoutVars>
          <dgm:bulletEnabled val="1"/>
        </dgm:presLayoutVars>
      </dgm:prSet>
      <dgm:spPr/>
    </dgm:pt>
    <dgm:pt modelId="{65C228AF-1B34-4677-B409-17EEBC48A6A6}" type="pres">
      <dgm:prSet presAssocID="{EA5125F6-740B-416F-BD50-51A4A5A234BB}" presName="FiveNodes_4" presStyleLbl="node1" presStyleIdx="3" presStyleCnt="5">
        <dgm:presLayoutVars>
          <dgm:bulletEnabled val="1"/>
        </dgm:presLayoutVars>
      </dgm:prSet>
      <dgm:spPr/>
    </dgm:pt>
    <dgm:pt modelId="{2CFC738F-84E0-40EB-8203-8BB6DD1B7C87}" type="pres">
      <dgm:prSet presAssocID="{EA5125F6-740B-416F-BD50-51A4A5A234BB}" presName="FiveNodes_5" presStyleLbl="node1" presStyleIdx="4" presStyleCnt="5">
        <dgm:presLayoutVars>
          <dgm:bulletEnabled val="1"/>
        </dgm:presLayoutVars>
      </dgm:prSet>
      <dgm:spPr/>
    </dgm:pt>
    <dgm:pt modelId="{1CB5E347-0D17-416E-A3CE-052C91D94B6A}" type="pres">
      <dgm:prSet presAssocID="{EA5125F6-740B-416F-BD50-51A4A5A234BB}" presName="FiveConn_1-2" presStyleLbl="fgAccFollowNode1" presStyleIdx="0" presStyleCnt="4">
        <dgm:presLayoutVars>
          <dgm:bulletEnabled val="1"/>
        </dgm:presLayoutVars>
      </dgm:prSet>
      <dgm:spPr/>
    </dgm:pt>
    <dgm:pt modelId="{185FF2BA-D301-47F0-ACA4-62D4F64A46C6}" type="pres">
      <dgm:prSet presAssocID="{EA5125F6-740B-416F-BD50-51A4A5A234BB}" presName="FiveConn_2-3" presStyleLbl="fgAccFollowNode1" presStyleIdx="1" presStyleCnt="4">
        <dgm:presLayoutVars>
          <dgm:bulletEnabled val="1"/>
        </dgm:presLayoutVars>
      </dgm:prSet>
      <dgm:spPr/>
    </dgm:pt>
    <dgm:pt modelId="{123E6E24-808B-4D22-AEA9-B9A80F697833}" type="pres">
      <dgm:prSet presAssocID="{EA5125F6-740B-416F-BD50-51A4A5A234BB}" presName="FiveConn_3-4" presStyleLbl="fgAccFollowNode1" presStyleIdx="2" presStyleCnt="4">
        <dgm:presLayoutVars>
          <dgm:bulletEnabled val="1"/>
        </dgm:presLayoutVars>
      </dgm:prSet>
      <dgm:spPr/>
    </dgm:pt>
    <dgm:pt modelId="{484757CA-0EF0-4CD1-8ABE-61C8AC37CFBD}" type="pres">
      <dgm:prSet presAssocID="{EA5125F6-740B-416F-BD50-51A4A5A234BB}" presName="FiveConn_4-5" presStyleLbl="fgAccFollowNode1" presStyleIdx="3" presStyleCnt="4">
        <dgm:presLayoutVars>
          <dgm:bulletEnabled val="1"/>
        </dgm:presLayoutVars>
      </dgm:prSet>
      <dgm:spPr/>
    </dgm:pt>
    <dgm:pt modelId="{3A9BBD42-CAD0-46AC-8D24-D44CAA3A2FE0}" type="pres">
      <dgm:prSet presAssocID="{EA5125F6-740B-416F-BD50-51A4A5A234BB}" presName="FiveNodes_1_text" presStyleLbl="node1" presStyleIdx="4" presStyleCnt="5">
        <dgm:presLayoutVars>
          <dgm:bulletEnabled val="1"/>
        </dgm:presLayoutVars>
      </dgm:prSet>
      <dgm:spPr/>
    </dgm:pt>
    <dgm:pt modelId="{1EA7E7C9-6323-428C-8FE1-4E142B65CF9D}" type="pres">
      <dgm:prSet presAssocID="{EA5125F6-740B-416F-BD50-51A4A5A234BB}" presName="FiveNodes_2_text" presStyleLbl="node1" presStyleIdx="4" presStyleCnt="5">
        <dgm:presLayoutVars>
          <dgm:bulletEnabled val="1"/>
        </dgm:presLayoutVars>
      </dgm:prSet>
      <dgm:spPr/>
    </dgm:pt>
    <dgm:pt modelId="{715BF209-639B-4C33-A08E-FA403F1ECF1F}" type="pres">
      <dgm:prSet presAssocID="{EA5125F6-740B-416F-BD50-51A4A5A234BB}" presName="FiveNodes_3_text" presStyleLbl="node1" presStyleIdx="4" presStyleCnt="5">
        <dgm:presLayoutVars>
          <dgm:bulletEnabled val="1"/>
        </dgm:presLayoutVars>
      </dgm:prSet>
      <dgm:spPr/>
    </dgm:pt>
    <dgm:pt modelId="{2702EB36-10AA-4E05-AB05-A5DE13814579}" type="pres">
      <dgm:prSet presAssocID="{EA5125F6-740B-416F-BD50-51A4A5A234BB}" presName="FiveNodes_4_text" presStyleLbl="node1" presStyleIdx="4" presStyleCnt="5">
        <dgm:presLayoutVars>
          <dgm:bulletEnabled val="1"/>
        </dgm:presLayoutVars>
      </dgm:prSet>
      <dgm:spPr/>
    </dgm:pt>
    <dgm:pt modelId="{9F44BDE9-7155-4E4F-8F2B-941489AC3E80}" type="pres">
      <dgm:prSet presAssocID="{EA5125F6-740B-416F-BD50-51A4A5A234BB}" presName="FiveNodes_5_text" presStyleLbl="node1" presStyleIdx="4" presStyleCnt="5">
        <dgm:presLayoutVars>
          <dgm:bulletEnabled val="1"/>
        </dgm:presLayoutVars>
      </dgm:prSet>
      <dgm:spPr/>
    </dgm:pt>
  </dgm:ptLst>
  <dgm:cxnLst>
    <dgm:cxn modelId="{4B80CE05-6384-43F3-BF46-F5C2765F5E15}" type="presOf" srcId="{FB126A7F-897E-4FA0-97D7-5A4A19D5A674}" destId="{A544D79F-47CE-4042-A8B8-F7A3D92B68FA}" srcOrd="0" destOrd="0" presId="urn:microsoft.com/office/officeart/2005/8/layout/vProcess5"/>
    <dgm:cxn modelId="{D663C30B-271F-4DEF-907A-433D0864E3BB}" type="presOf" srcId="{D6EAFE49-95D5-4FE6-B1E5-8786BD26D0A8}" destId="{484757CA-0EF0-4CD1-8ABE-61C8AC37CFBD}" srcOrd="0" destOrd="0" presId="urn:microsoft.com/office/officeart/2005/8/layout/vProcess5"/>
    <dgm:cxn modelId="{BC9F6331-1608-4BE4-A84F-CF03C4249380}" type="presOf" srcId="{37C2D1AD-6C77-49E3-A71B-CF79B07FE834}" destId="{2702EB36-10AA-4E05-AB05-A5DE13814579}" srcOrd="1" destOrd="0" presId="urn:microsoft.com/office/officeart/2005/8/layout/vProcess5"/>
    <dgm:cxn modelId="{D48FD834-1BF1-433F-A422-34D378A2722D}" type="presOf" srcId="{2236E7FA-939E-4DC7-A023-CC95682EC656}" destId="{2CFC738F-84E0-40EB-8203-8BB6DD1B7C87}" srcOrd="0" destOrd="0" presId="urn:microsoft.com/office/officeart/2005/8/layout/vProcess5"/>
    <dgm:cxn modelId="{C807DD3B-90A6-4E67-A18C-99F081028C90}" type="presOf" srcId="{37C2D1AD-6C77-49E3-A71B-CF79B07FE834}" destId="{65C228AF-1B34-4677-B409-17EEBC48A6A6}" srcOrd="0" destOrd="0" presId="urn:microsoft.com/office/officeart/2005/8/layout/vProcess5"/>
    <dgm:cxn modelId="{58890D3C-910F-422F-817F-940DBF5F3FD9}" type="presOf" srcId="{41AF2E70-E09F-4047-9C41-E8D0B7CBC7E4}" destId="{185FF2BA-D301-47F0-ACA4-62D4F64A46C6}" srcOrd="0" destOrd="0" presId="urn:microsoft.com/office/officeart/2005/8/layout/vProcess5"/>
    <dgm:cxn modelId="{3C8E7C64-BAE6-4273-A0B2-AA185430119C}" type="presOf" srcId="{415E72FE-A959-49C8-BC76-E2F9C2A36AB3}" destId="{123E6E24-808B-4D22-AEA9-B9A80F697833}" srcOrd="0" destOrd="0" presId="urn:microsoft.com/office/officeart/2005/8/layout/vProcess5"/>
    <dgm:cxn modelId="{AC0D8658-6C04-4E06-B55E-396B79502B08}" type="presOf" srcId="{FB126A7F-897E-4FA0-97D7-5A4A19D5A674}" destId="{3A9BBD42-CAD0-46AC-8D24-D44CAA3A2FE0}" srcOrd="1" destOrd="0" presId="urn:microsoft.com/office/officeart/2005/8/layout/vProcess5"/>
    <dgm:cxn modelId="{AC003E79-8A06-42CE-BEF2-D0B5B3021EEE}" srcId="{EA5125F6-740B-416F-BD50-51A4A5A234BB}" destId="{2236E7FA-939E-4DC7-A023-CC95682EC656}" srcOrd="4" destOrd="0" parTransId="{ACBCCC0D-64A3-495A-A65E-7A716C060B8D}" sibTransId="{D48779CE-0270-4ACE-85D1-F68F2EC68493}"/>
    <dgm:cxn modelId="{24F81E5A-DE71-428D-A2EA-A7F9AB3B1ED7}" srcId="{EA5125F6-740B-416F-BD50-51A4A5A234BB}" destId="{1A9B7C13-27C7-465A-B6DA-4239985352FA}" srcOrd="1" destOrd="0" parTransId="{A56CE113-A616-41D4-85E6-356EC5B22AB2}" sibTransId="{41AF2E70-E09F-4047-9C41-E8D0B7CBC7E4}"/>
    <dgm:cxn modelId="{93755E7D-06BB-44C5-8169-3821FEE3C6A1}" type="presOf" srcId="{2641E54D-75A9-4AF6-B145-27FEF42FF633}" destId="{715BF209-639B-4C33-A08E-FA403F1ECF1F}" srcOrd="1" destOrd="0" presId="urn:microsoft.com/office/officeart/2005/8/layout/vProcess5"/>
    <dgm:cxn modelId="{D13B897D-4E8D-481C-984C-FE4B1BC50B44}" type="presOf" srcId="{2641E54D-75A9-4AF6-B145-27FEF42FF633}" destId="{5EDD114B-C96D-4E27-9F3B-7319F428350E}" srcOrd="0" destOrd="0" presId="urn:microsoft.com/office/officeart/2005/8/layout/vProcess5"/>
    <dgm:cxn modelId="{1430B09C-EA73-4D11-8387-22D6EBB68139}" type="presOf" srcId="{EA5125F6-740B-416F-BD50-51A4A5A234BB}" destId="{B28094D7-B53D-4CE5-8F42-BF9E104E0F29}" srcOrd="0" destOrd="0" presId="urn:microsoft.com/office/officeart/2005/8/layout/vProcess5"/>
    <dgm:cxn modelId="{1765C69C-ECD6-45A8-8BF1-5EF0C125599E}" srcId="{EA5125F6-740B-416F-BD50-51A4A5A234BB}" destId="{37C2D1AD-6C77-49E3-A71B-CF79B07FE834}" srcOrd="3" destOrd="0" parTransId="{4CB5F07D-F5B3-4E05-818D-3B632D9110A1}" sibTransId="{D6EAFE49-95D5-4FE6-B1E5-8786BD26D0A8}"/>
    <dgm:cxn modelId="{88FE99B3-F015-41D7-A0C6-9C24CD2CF88A}" type="presOf" srcId="{1A9B7C13-27C7-465A-B6DA-4239985352FA}" destId="{1EA7E7C9-6323-428C-8FE1-4E142B65CF9D}" srcOrd="1" destOrd="0" presId="urn:microsoft.com/office/officeart/2005/8/layout/vProcess5"/>
    <dgm:cxn modelId="{C97A95CC-7D98-4F3A-BFF8-5D413B8BEB19}" srcId="{EA5125F6-740B-416F-BD50-51A4A5A234BB}" destId="{FB126A7F-897E-4FA0-97D7-5A4A19D5A674}" srcOrd="0" destOrd="0" parTransId="{405A5AFD-F9D3-4B1E-8447-AA4FD602E25F}" sibTransId="{9A106A02-005B-44CF-B65E-ECEB431F4D49}"/>
    <dgm:cxn modelId="{ED70CFD3-1318-4D08-A199-F492524CDF90}" type="presOf" srcId="{9A106A02-005B-44CF-B65E-ECEB431F4D49}" destId="{1CB5E347-0D17-416E-A3CE-052C91D94B6A}" srcOrd="0" destOrd="0" presId="urn:microsoft.com/office/officeart/2005/8/layout/vProcess5"/>
    <dgm:cxn modelId="{CD3E8EDA-2B17-4014-A290-4C72FCC93B8A}" srcId="{EA5125F6-740B-416F-BD50-51A4A5A234BB}" destId="{2641E54D-75A9-4AF6-B145-27FEF42FF633}" srcOrd="2" destOrd="0" parTransId="{52D95790-5687-4AEA-B8B2-98AD3C3055A5}" sibTransId="{415E72FE-A959-49C8-BC76-E2F9C2A36AB3}"/>
    <dgm:cxn modelId="{E18086E2-B171-4703-9949-515085AE96C0}" type="presOf" srcId="{2236E7FA-939E-4DC7-A023-CC95682EC656}" destId="{9F44BDE9-7155-4E4F-8F2B-941489AC3E80}" srcOrd="1" destOrd="0" presId="urn:microsoft.com/office/officeart/2005/8/layout/vProcess5"/>
    <dgm:cxn modelId="{8964C4FE-E29A-48E0-B91F-9902B0499B61}" type="presOf" srcId="{1A9B7C13-27C7-465A-B6DA-4239985352FA}" destId="{6A9D4719-1E11-4743-86E3-2D5B92E3FE39}" srcOrd="0" destOrd="0" presId="urn:microsoft.com/office/officeart/2005/8/layout/vProcess5"/>
    <dgm:cxn modelId="{7FC0AC72-9A18-4C11-8BA2-D053D4C9327C}" type="presParOf" srcId="{B28094D7-B53D-4CE5-8F42-BF9E104E0F29}" destId="{551F0678-66EB-48DC-85DE-1FD8774668B7}" srcOrd="0" destOrd="0" presId="urn:microsoft.com/office/officeart/2005/8/layout/vProcess5"/>
    <dgm:cxn modelId="{EDE53096-69CD-43B1-84C3-593B38A41C0B}" type="presParOf" srcId="{B28094D7-B53D-4CE5-8F42-BF9E104E0F29}" destId="{A544D79F-47CE-4042-A8B8-F7A3D92B68FA}" srcOrd="1" destOrd="0" presId="urn:microsoft.com/office/officeart/2005/8/layout/vProcess5"/>
    <dgm:cxn modelId="{E14D78FD-F80E-440F-81E3-DE3ACE703290}" type="presParOf" srcId="{B28094D7-B53D-4CE5-8F42-BF9E104E0F29}" destId="{6A9D4719-1E11-4743-86E3-2D5B92E3FE39}" srcOrd="2" destOrd="0" presId="urn:microsoft.com/office/officeart/2005/8/layout/vProcess5"/>
    <dgm:cxn modelId="{84D6B8C4-5735-4A9A-9923-8E363670DB7C}" type="presParOf" srcId="{B28094D7-B53D-4CE5-8F42-BF9E104E0F29}" destId="{5EDD114B-C96D-4E27-9F3B-7319F428350E}" srcOrd="3" destOrd="0" presId="urn:microsoft.com/office/officeart/2005/8/layout/vProcess5"/>
    <dgm:cxn modelId="{5B1431A4-26E1-4B0A-95B2-DEC021DC5033}" type="presParOf" srcId="{B28094D7-B53D-4CE5-8F42-BF9E104E0F29}" destId="{65C228AF-1B34-4677-B409-17EEBC48A6A6}" srcOrd="4" destOrd="0" presId="urn:microsoft.com/office/officeart/2005/8/layout/vProcess5"/>
    <dgm:cxn modelId="{E16BDC72-533A-45DF-BDFE-03D66D0420E6}" type="presParOf" srcId="{B28094D7-B53D-4CE5-8F42-BF9E104E0F29}" destId="{2CFC738F-84E0-40EB-8203-8BB6DD1B7C87}" srcOrd="5" destOrd="0" presId="urn:microsoft.com/office/officeart/2005/8/layout/vProcess5"/>
    <dgm:cxn modelId="{0F8A260E-44BD-467E-BC61-5D28A1F214F8}" type="presParOf" srcId="{B28094D7-B53D-4CE5-8F42-BF9E104E0F29}" destId="{1CB5E347-0D17-416E-A3CE-052C91D94B6A}" srcOrd="6" destOrd="0" presId="urn:microsoft.com/office/officeart/2005/8/layout/vProcess5"/>
    <dgm:cxn modelId="{9E9B0BE8-44A0-46AF-8292-96CB33A53527}" type="presParOf" srcId="{B28094D7-B53D-4CE5-8F42-BF9E104E0F29}" destId="{185FF2BA-D301-47F0-ACA4-62D4F64A46C6}" srcOrd="7" destOrd="0" presId="urn:microsoft.com/office/officeart/2005/8/layout/vProcess5"/>
    <dgm:cxn modelId="{50E52BD7-97EB-402B-80D5-944E7CC2427E}" type="presParOf" srcId="{B28094D7-B53D-4CE5-8F42-BF9E104E0F29}" destId="{123E6E24-808B-4D22-AEA9-B9A80F697833}" srcOrd="8" destOrd="0" presId="urn:microsoft.com/office/officeart/2005/8/layout/vProcess5"/>
    <dgm:cxn modelId="{80AD4D06-E58B-487A-9E6E-A18DD2C7E41B}" type="presParOf" srcId="{B28094D7-B53D-4CE5-8F42-BF9E104E0F29}" destId="{484757CA-0EF0-4CD1-8ABE-61C8AC37CFBD}" srcOrd="9" destOrd="0" presId="urn:microsoft.com/office/officeart/2005/8/layout/vProcess5"/>
    <dgm:cxn modelId="{1DE62DFA-4489-40AD-B74C-3B2BE811E2DF}" type="presParOf" srcId="{B28094D7-B53D-4CE5-8F42-BF9E104E0F29}" destId="{3A9BBD42-CAD0-46AC-8D24-D44CAA3A2FE0}" srcOrd="10" destOrd="0" presId="urn:microsoft.com/office/officeart/2005/8/layout/vProcess5"/>
    <dgm:cxn modelId="{1C6E519A-233B-4C69-8046-9F455A147000}" type="presParOf" srcId="{B28094D7-B53D-4CE5-8F42-BF9E104E0F29}" destId="{1EA7E7C9-6323-428C-8FE1-4E142B65CF9D}" srcOrd="11" destOrd="0" presId="urn:microsoft.com/office/officeart/2005/8/layout/vProcess5"/>
    <dgm:cxn modelId="{50F7144A-8EDE-421B-876F-69AF23206984}" type="presParOf" srcId="{B28094D7-B53D-4CE5-8F42-BF9E104E0F29}" destId="{715BF209-639B-4C33-A08E-FA403F1ECF1F}" srcOrd="12" destOrd="0" presId="urn:microsoft.com/office/officeart/2005/8/layout/vProcess5"/>
    <dgm:cxn modelId="{1C88FF87-3655-40BF-8991-99019469B8F7}" type="presParOf" srcId="{B28094D7-B53D-4CE5-8F42-BF9E104E0F29}" destId="{2702EB36-10AA-4E05-AB05-A5DE13814579}" srcOrd="13" destOrd="0" presId="urn:microsoft.com/office/officeart/2005/8/layout/vProcess5"/>
    <dgm:cxn modelId="{664B50B3-E79E-4E4D-93B0-FF4A5E6138AC}" type="presParOf" srcId="{B28094D7-B53D-4CE5-8F42-BF9E104E0F29}" destId="{9F44BDE9-7155-4E4F-8F2B-941489AC3E8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FD23012-5438-4728-B0F1-8FA6636ED4B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9967286-8E83-42E0-B250-06A566ECA9EE}">
      <dgm:prSet/>
      <dgm:spPr/>
      <dgm:t>
        <a:bodyPr/>
        <a:lstStyle/>
        <a:p>
          <a:pPr>
            <a:lnSpc>
              <a:spcPct val="100000"/>
            </a:lnSpc>
          </a:pPr>
          <a:r>
            <a:rPr lang="en-GB" dirty="0"/>
            <a:t>Product Anything that van be offered to a market for attention, use or consumption that might satisfy a want or need. It includes physical objects, services, persons, places, organizations and ideas. s</a:t>
          </a:r>
          <a:endParaRPr lang="en-US" dirty="0"/>
        </a:p>
      </dgm:t>
    </dgm:pt>
    <dgm:pt modelId="{68CC2663-CC8D-41B7-B89F-BF9104AC23DC}" type="parTrans" cxnId="{C96F4B10-0FDA-4CCC-A55D-FC848F4E80F5}">
      <dgm:prSet/>
      <dgm:spPr/>
      <dgm:t>
        <a:bodyPr/>
        <a:lstStyle/>
        <a:p>
          <a:endParaRPr lang="en-US"/>
        </a:p>
      </dgm:t>
    </dgm:pt>
    <dgm:pt modelId="{ADFB4A42-090E-4829-A164-C18ABBB46C31}" type="sibTrans" cxnId="{C96F4B10-0FDA-4CCC-A55D-FC848F4E80F5}">
      <dgm:prSet/>
      <dgm:spPr/>
      <dgm:t>
        <a:bodyPr/>
        <a:lstStyle/>
        <a:p>
          <a:endParaRPr lang="en-US"/>
        </a:p>
      </dgm:t>
    </dgm:pt>
    <dgm:pt modelId="{2302AE84-114E-41A0-9353-8264942F9D3E}">
      <dgm:prSet/>
      <dgm:spPr/>
      <dgm:t>
        <a:bodyPr/>
        <a:lstStyle/>
        <a:p>
          <a:pPr>
            <a:lnSpc>
              <a:spcPct val="100000"/>
            </a:lnSpc>
          </a:pPr>
          <a:r>
            <a:rPr lang="en-GB" dirty="0"/>
            <a:t>Service Any activity or benefit that one party can offer to another which is essentially intangible and does not result in ownership of anything</a:t>
          </a:r>
          <a:endParaRPr lang="en-US" dirty="0"/>
        </a:p>
      </dgm:t>
    </dgm:pt>
    <dgm:pt modelId="{AC4CF26F-4707-4677-88A9-941B56541560}" type="parTrans" cxnId="{953AB2AF-8447-406D-9CB6-21CC881A11B2}">
      <dgm:prSet/>
      <dgm:spPr/>
      <dgm:t>
        <a:bodyPr/>
        <a:lstStyle/>
        <a:p>
          <a:endParaRPr lang="en-US"/>
        </a:p>
      </dgm:t>
    </dgm:pt>
    <dgm:pt modelId="{38DA6241-5B2D-484F-BD47-BE3909681235}" type="sibTrans" cxnId="{953AB2AF-8447-406D-9CB6-21CC881A11B2}">
      <dgm:prSet/>
      <dgm:spPr/>
      <dgm:t>
        <a:bodyPr/>
        <a:lstStyle/>
        <a:p>
          <a:endParaRPr lang="en-US"/>
        </a:p>
      </dgm:t>
    </dgm:pt>
    <dgm:pt modelId="{80E48925-7418-4AD0-B1C9-1E8AC6D5628D}" type="pres">
      <dgm:prSet presAssocID="{DFD23012-5438-4728-B0F1-8FA6636ED4B3}" presName="root" presStyleCnt="0">
        <dgm:presLayoutVars>
          <dgm:dir/>
          <dgm:resizeHandles val="exact"/>
        </dgm:presLayoutVars>
      </dgm:prSet>
      <dgm:spPr/>
    </dgm:pt>
    <dgm:pt modelId="{CB9F9467-D94D-4DA8-8B1D-3B5AC6CE2AB4}" type="pres">
      <dgm:prSet presAssocID="{F9967286-8E83-42E0-B250-06A566ECA9EE}" presName="compNode" presStyleCnt="0"/>
      <dgm:spPr/>
    </dgm:pt>
    <dgm:pt modelId="{CC1E4D10-0459-4C6D-9626-8036EC38CDCC}" type="pres">
      <dgm:prSet presAssocID="{F9967286-8E83-42E0-B250-06A566ECA9EE}" presName="bgRect" presStyleLbl="bgShp" presStyleIdx="0" presStyleCnt="2"/>
      <dgm:spPr/>
    </dgm:pt>
    <dgm:pt modelId="{4EFDD17F-FB63-4970-A499-B15C027743A1}" type="pres">
      <dgm:prSet presAssocID="{F9967286-8E83-42E0-B250-06A566ECA9E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hopping bag"/>
        </a:ext>
      </dgm:extLst>
    </dgm:pt>
    <dgm:pt modelId="{196F7861-DB4C-4FDB-B4D3-73D684F22126}" type="pres">
      <dgm:prSet presAssocID="{F9967286-8E83-42E0-B250-06A566ECA9EE}" presName="spaceRect" presStyleCnt="0"/>
      <dgm:spPr/>
    </dgm:pt>
    <dgm:pt modelId="{F5543115-D15A-45D7-ABF5-7839F944ECEC}" type="pres">
      <dgm:prSet presAssocID="{F9967286-8E83-42E0-B250-06A566ECA9EE}" presName="parTx" presStyleLbl="revTx" presStyleIdx="0" presStyleCnt="2">
        <dgm:presLayoutVars>
          <dgm:chMax val="0"/>
          <dgm:chPref val="0"/>
        </dgm:presLayoutVars>
      </dgm:prSet>
      <dgm:spPr/>
    </dgm:pt>
    <dgm:pt modelId="{1B219CBD-462B-4FFD-A685-D9C748D614AF}" type="pres">
      <dgm:prSet presAssocID="{ADFB4A42-090E-4829-A164-C18ABBB46C31}" presName="sibTrans" presStyleCnt="0"/>
      <dgm:spPr/>
    </dgm:pt>
    <dgm:pt modelId="{AB598A90-BB34-4F2D-BCFC-1AA59F440EFC}" type="pres">
      <dgm:prSet presAssocID="{2302AE84-114E-41A0-9353-8264942F9D3E}" presName="compNode" presStyleCnt="0"/>
      <dgm:spPr/>
    </dgm:pt>
    <dgm:pt modelId="{11D0A420-B0DE-4B03-8CBD-75E1240CFF0E}" type="pres">
      <dgm:prSet presAssocID="{2302AE84-114E-41A0-9353-8264942F9D3E}" presName="bgRect" presStyleLbl="bgShp" presStyleIdx="1" presStyleCnt="2"/>
      <dgm:spPr/>
    </dgm:pt>
    <dgm:pt modelId="{324DE04C-E99D-4EB9-8AFD-FDD7FAAAB974}" type="pres">
      <dgm:prSet presAssocID="{2302AE84-114E-41A0-9353-8264942F9D3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llar"/>
        </a:ext>
      </dgm:extLst>
    </dgm:pt>
    <dgm:pt modelId="{06EB94A3-0EAA-4132-A809-D94F4FA6417F}" type="pres">
      <dgm:prSet presAssocID="{2302AE84-114E-41A0-9353-8264942F9D3E}" presName="spaceRect" presStyleCnt="0"/>
      <dgm:spPr/>
    </dgm:pt>
    <dgm:pt modelId="{228F6F02-EB15-455A-BF30-08FD33B7A49A}" type="pres">
      <dgm:prSet presAssocID="{2302AE84-114E-41A0-9353-8264942F9D3E}" presName="parTx" presStyleLbl="revTx" presStyleIdx="1" presStyleCnt="2">
        <dgm:presLayoutVars>
          <dgm:chMax val="0"/>
          <dgm:chPref val="0"/>
        </dgm:presLayoutVars>
      </dgm:prSet>
      <dgm:spPr/>
    </dgm:pt>
  </dgm:ptLst>
  <dgm:cxnLst>
    <dgm:cxn modelId="{C96F4B10-0FDA-4CCC-A55D-FC848F4E80F5}" srcId="{DFD23012-5438-4728-B0F1-8FA6636ED4B3}" destId="{F9967286-8E83-42E0-B250-06A566ECA9EE}" srcOrd="0" destOrd="0" parTransId="{68CC2663-CC8D-41B7-B89F-BF9104AC23DC}" sibTransId="{ADFB4A42-090E-4829-A164-C18ABBB46C31}"/>
    <dgm:cxn modelId="{C23D6B3D-4D20-4F40-871D-0616975E07E7}" type="presOf" srcId="{F9967286-8E83-42E0-B250-06A566ECA9EE}" destId="{F5543115-D15A-45D7-ABF5-7839F944ECEC}" srcOrd="0" destOrd="0" presId="urn:microsoft.com/office/officeart/2018/2/layout/IconVerticalSolidList"/>
    <dgm:cxn modelId="{953AB2AF-8447-406D-9CB6-21CC881A11B2}" srcId="{DFD23012-5438-4728-B0F1-8FA6636ED4B3}" destId="{2302AE84-114E-41A0-9353-8264942F9D3E}" srcOrd="1" destOrd="0" parTransId="{AC4CF26F-4707-4677-88A9-941B56541560}" sibTransId="{38DA6241-5B2D-484F-BD47-BE3909681235}"/>
    <dgm:cxn modelId="{2A0D09D0-385E-40D8-AF72-29BBB3AC5CF5}" type="presOf" srcId="{DFD23012-5438-4728-B0F1-8FA6636ED4B3}" destId="{80E48925-7418-4AD0-B1C9-1E8AC6D5628D}" srcOrd="0" destOrd="0" presId="urn:microsoft.com/office/officeart/2018/2/layout/IconVerticalSolidList"/>
    <dgm:cxn modelId="{D6A414DC-F1FF-499F-AB29-BDCCCB9BB239}" type="presOf" srcId="{2302AE84-114E-41A0-9353-8264942F9D3E}" destId="{228F6F02-EB15-455A-BF30-08FD33B7A49A}" srcOrd="0" destOrd="0" presId="urn:microsoft.com/office/officeart/2018/2/layout/IconVerticalSolidList"/>
    <dgm:cxn modelId="{396FB590-DC4F-483B-A9C6-AC8392417D0C}" type="presParOf" srcId="{80E48925-7418-4AD0-B1C9-1E8AC6D5628D}" destId="{CB9F9467-D94D-4DA8-8B1D-3B5AC6CE2AB4}" srcOrd="0" destOrd="0" presId="urn:microsoft.com/office/officeart/2018/2/layout/IconVerticalSolidList"/>
    <dgm:cxn modelId="{84EC484B-3BDA-47E9-915B-75BE7B478645}" type="presParOf" srcId="{CB9F9467-D94D-4DA8-8B1D-3B5AC6CE2AB4}" destId="{CC1E4D10-0459-4C6D-9626-8036EC38CDCC}" srcOrd="0" destOrd="0" presId="urn:microsoft.com/office/officeart/2018/2/layout/IconVerticalSolidList"/>
    <dgm:cxn modelId="{5DF396B2-7BE0-4181-ABB7-DC315D0B594E}" type="presParOf" srcId="{CB9F9467-D94D-4DA8-8B1D-3B5AC6CE2AB4}" destId="{4EFDD17F-FB63-4970-A499-B15C027743A1}" srcOrd="1" destOrd="0" presId="urn:microsoft.com/office/officeart/2018/2/layout/IconVerticalSolidList"/>
    <dgm:cxn modelId="{E8C4D0AD-2711-4D8F-8891-C78E8AEBA495}" type="presParOf" srcId="{CB9F9467-D94D-4DA8-8B1D-3B5AC6CE2AB4}" destId="{196F7861-DB4C-4FDB-B4D3-73D684F22126}" srcOrd="2" destOrd="0" presId="urn:microsoft.com/office/officeart/2018/2/layout/IconVerticalSolidList"/>
    <dgm:cxn modelId="{1C5289A6-C2FC-4B2E-BF99-E387923A6DD2}" type="presParOf" srcId="{CB9F9467-D94D-4DA8-8B1D-3B5AC6CE2AB4}" destId="{F5543115-D15A-45D7-ABF5-7839F944ECEC}" srcOrd="3" destOrd="0" presId="urn:microsoft.com/office/officeart/2018/2/layout/IconVerticalSolidList"/>
    <dgm:cxn modelId="{3DC50930-AA9F-4B52-8502-674AF2E82C7C}" type="presParOf" srcId="{80E48925-7418-4AD0-B1C9-1E8AC6D5628D}" destId="{1B219CBD-462B-4FFD-A685-D9C748D614AF}" srcOrd="1" destOrd="0" presId="urn:microsoft.com/office/officeart/2018/2/layout/IconVerticalSolidList"/>
    <dgm:cxn modelId="{7DBA6E81-4A6A-4590-A9D4-CC755239D9E7}" type="presParOf" srcId="{80E48925-7418-4AD0-B1C9-1E8AC6D5628D}" destId="{AB598A90-BB34-4F2D-BCFC-1AA59F440EFC}" srcOrd="2" destOrd="0" presId="urn:microsoft.com/office/officeart/2018/2/layout/IconVerticalSolidList"/>
    <dgm:cxn modelId="{755D22E3-3FDD-4D4E-AF33-E0C60A8BC0C5}" type="presParOf" srcId="{AB598A90-BB34-4F2D-BCFC-1AA59F440EFC}" destId="{11D0A420-B0DE-4B03-8CBD-75E1240CFF0E}" srcOrd="0" destOrd="0" presId="urn:microsoft.com/office/officeart/2018/2/layout/IconVerticalSolidList"/>
    <dgm:cxn modelId="{6FDC93FC-2332-480D-900D-9621C2D242D2}" type="presParOf" srcId="{AB598A90-BB34-4F2D-BCFC-1AA59F440EFC}" destId="{324DE04C-E99D-4EB9-8AFD-FDD7FAAAB974}" srcOrd="1" destOrd="0" presId="urn:microsoft.com/office/officeart/2018/2/layout/IconVerticalSolidList"/>
    <dgm:cxn modelId="{EB6119BB-70A5-4865-BFA1-B2C2C1DD4FDB}" type="presParOf" srcId="{AB598A90-BB34-4F2D-BCFC-1AA59F440EFC}" destId="{06EB94A3-0EAA-4132-A809-D94F4FA6417F}" srcOrd="2" destOrd="0" presId="urn:microsoft.com/office/officeart/2018/2/layout/IconVerticalSolidList"/>
    <dgm:cxn modelId="{461789B8-3C69-4B63-9737-2B07AB61640E}" type="presParOf" srcId="{AB598A90-BB34-4F2D-BCFC-1AA59F440EFC}" destId="{228F6F02-EB15-455A-BF30-08FD33B7A49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4B9895-7920-4D59-83FD-F31FD1A7341C}"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5E58781C-9481-48F8-9572-78BCDD9C39DD}">
      <dgm:prSet/>
      <dgm:spPr/>
      <dgm:t>
        <a:bodyPr/>
        <a:lstStyle/>
        <a:p>
          <a:r>
            <a:rPr lang="en-GB" b="1" dirty="0"/>
            <a:t>Customer value</a:t>
          </a:r>
          <a:r>
            <a:rPr lang="en-GB" dirty="0"/>
            <a:t>:  The consumer's assessment of the product's overall capacity to satisfy his or her needs </a:t>
          </a:r>
          <a:endParaRPr lang="en-US" dirty="0"/>
        </a:p>
      </dgm:t>
    </dgm:pt>
    <dgm:pt modelId="{98FFA620-13EA-453E-A47C-22F275DE3CA0}" type="parTrans" cxnId="{8DF33D46-401A-44B2-A9AC-4B9224718DAA}">
      <dgm:prSet/>
      <dgm:spPr/>
      <dgm:t>
        <a:bodyPr/>
        <a:lstStyle/>
        <a:p>
          <a:endParaRPr lang="en-US"/>
        </a:p>
      </dgm:t>
    </dgm:pt>
    <dgm:pt modelId="{777449B4-3CB6-4528-9BE1-A32D7A8959FA}" type="sibTrans" cxnId="{8DF33D46-401A-44B2-A9AC-4B9224718DAA}">
      <dgm:prSet/>
      <dgm:spPr/>
      <dgm:t>
        <a:bodyPr/>
        <a:lstStyle/>
        <a:p>
          <a:endParaRPr lang="en-US"/>
        </a:p>
      </dgm:t>
    </dgm:pt>
    <dgm:pt modelId="{DD2452DC-BA89-40D8-93CB-29CB7016BCAA}">
      <dgm:prSet/>
      <dgm:spPr/>
      <dgm:t>
        <a:bodyPr/>
        <a:lstStyle/>
        <a:p>
          <a:r>
            <a:rPr lang="en-GB" b="1" dirty="0"/>
            <a:t>Customer satisfaction: </a:t>
          </a:r>
          <a:r>
            <a:rPr lang="en-GB" dirty="0"/>
            <a:t>The extent to -which a product's perceived performance matches a buyers expectations. If the product's performance falls shore, of expectations, the buyer is </a:t>
          </a:r>
          <a:r>
            <a:rPr lang="en-GB" dirty="0" err="1"/>
            <a:t>disatisfied</a:t>
          </a:r>
          <a:r>
            <a:rPr lang="en-GB" dirty="0"/>
            <a:t>. If performance matches or exceeds expectations the buyer is satisfied, or delighted. </a:t>
          </a:r>
          <a:endParaRPr lang="en-US" dirty="0"/>
        </a:p>
      </dgm:t>
    </dgm:pt>
    <dgm:pt modelId="{6CB64AA1-2414-4BAE-AAF0-448CFF715CAE}" type="parTrans" cxnId="{ACC2EEEA-692F-4202-AEB2-C6F61ABEA7E8}">
      <dgm:prSet/>
      <dgm:spPr/>
      <dgm:t>
        <a:bodyPr/>
        <a:lstStyle/>
        <a:p>
          <a:endParaRPr lang="en-US"/>
        </a:p>
      </dgm:t>
    </dgm:pt>
    <dgm:pt modelId="{4AE0BAD1-6FA7-4AEE-B953-2062E55386CD}" type="sibTrans" cxnId="{ACC2EEEA-692F-4202-AEB2-C6F61ABEA7E8}">
      <dgm:prSet/>
      <dgm:spPr/>
      <dgm:t>
        <a:bodyPr/>
        <a:lstStyle/>
        <a:p>
          <a:endParaRPr lang="en-US"/>
        </a:p>
      </dgm:t>
    </dgm:pt>
    <dgm:pt modelId="{B1FA35FC-9F58-467D-9EA6-BD1B8B404CCE}">
      <dgm:prSet/>
      <dgm:spPr/>
      <dgm:t>
        <a:bodyPr/>
        <a:lstStyle/>
        <a:p>
          <a:r>
            <a:rPr lang="en-GB" b="1"/>
            <a:t>Total quality management (TQM): </a:t>
          </a:r>
          <a:r>
            <a:rPr lang="en-GB"/>
            <a:t>Programmes designed to constantly improve the quality of products, service and marketing processes</a:t>
          </a:r>
          <a:endParaRPr lang="en-US"/>
        </a:p>
      </dgm:t>
    </dgm:pt>
    <dgm:pt modelId="{0B50C7FC-1740-4485-BDCE-4B7ED740F7FA}" type="parTrans" cxnId="{AE78E370-CDED-4591-B1F8-AAB32852D2C5}">
      <dgm:prSet/>
      <dgm:spPr/>
      <dgm:t>
        <a:bodyPr/>
        <a:lstStyle/>
        <a:p>
          <a:endParaRPr lang="en-US"/>
        </a:p>
      </dgm:t>
    </dgm:pt>
    <dgm:pt modelId="{C9A710DC-0F8F-4EC3-8377-5475D1799C1E}" type="sibTrans" cxnId="{AE78E370-CDED-4591-B1F8-AAB32852D2C5}">
      <dgm:prSet/>
      <dgm:spPr/>
      <dgm:t>
        <a:bodyPr/>
        <a:lstStyle/>
        <a:p>
          <a:endParaRPr lang="en-US"/>
        </a:p>
      </dgm:t>
    </dgm:pt>
    <dgm:pt modelId="{7151D52E-5093-450A-8600-55E6976D21DA}" type="pres">
      <dgm:prSet presAssocID="{664B9895-7920-4D59-83FD-F31FD1A7341C}" presName="hierChild1" presStyleCnt="0">
        <dgm:presLayoutVars>
          <dgm:chPref val="1"/>
          <dgm:dir/>
          <dgm:animOne val="branch"/>
          <dgm:animLvl val="lvl"/>
          <dgm:resizeHandles/>
        </dgm:presLayoutVars>
      </dgm:prSet>
      <dgm:spPr/>
    </dgm:pt>
    <dgm:pt modelId="{ECB7FBD9-6FD1-4182-B8DC-8254A5CA5282}" type="pres">
      <dgm:prSet presAssocID="{5E58781C-9481-48F8-9572-78BCDD9C39DD}" presName="hierRoot1" presStyleCnt="0"/>
      <dgm:spPr/>
    </dgm:pt>
    <dgm:pt modelId="{83D6A683-F57A-4A54-A15E-35ED4DEDCCB5}" type="pres">
      <dgm:prSet presAssocID="{5E58781C-9481-48F8-9572-78BCDD9C39DD}" presName="composite" presStyleCnt="0"/>
      <dgm:spPr/>
    </dgm:pt>
    <dgm:pt modelId="{AD396429-ED83-488F-83D1-16531F1FB1E5}" type="pres">
      <dgm:prSet presAssocID="{5E58781C-9481-48F8-9572-78BCDD9C39DD}" presName="background" presStyleLbl="node0" presStyleIdx="0" presStyleCnt="3"/>
      <dgm:spPr/>
    </dgm:pt>
    <dgm:pt modelId="{F44DB74A-E589-4266-BDBA-AE1078ABEE4E}" type="pres">
      <dgm:prSet presAssocID="{5E58781C-9481-48F8-9572-78BCDD9C39DD}" presName="text" presStyleLbl="fgAcc0" presStyleIdx="0" presStyleCnt="3">
        <dgm:presLayoutVars>
          <dgm:chPref val="3"/>
        </dgm:presLayoutVars>
      </dgm:prSet>
      <dgm:spPr/>
    </dgm:pt>
    <dgm:pt modelId="{A2DC19B9-3A33-4CF4-95F3-91B6CBD51CB2}" type="pres">
      <dgm:prSet presAssocID="{5E58781C-9481-48F8-9572-78BCDD9C39DD}" presName="hierChild2" presStyleCnt="0"/>
      <dgm:spPr/>
    </dgm:pt>
    <dgm:pt modelId="{E61649D2-FE87-4EBE-A2FE-E1946F9DC29A}" type="pres">
      <dgm:prSet presAssocID="{DD2452DC-BA89-40D8-93CB-29CB7016BCAA}" presName="hierRoot1" presStyleCnt="0"/>
      <dgm:spPr/>
    </dgm:pt>
    <dgm:pt modelId="{EE124A87-2E17-4320-8EC6-1D106B2E24D4}" type="pres">
      <dgm:prSet presAssocID="{DD2452DC-BA89-40D8-93CB-29CB7016BCAA}" presName="composite" presStyleCnt="0"/>
      <dgm:spPr/>
    </dgm:pt>
    <dgm:pt modelId="{F99BB0E8-4A7B-46E3-A1B1-2C99B6CDBD0C}" type="pres">
      <dgm:prSet presAssocID="{DD2452DC-BA89-40D8-93CB-29CB7016BCAA}" presName="background" presStyleLbl="node0" presStyleIdx="1" presStyleCnt="3"/>
      <dgm:spPr/>
    </dgm:pt>
    <dgm:pt modelId="{7DE32DEE-86F0-428D-A709-D417D1F6E043}" type="pres">
      <dgm:prSet presAssocID="{DD2452DC-BA89-40D8-93CB-29CB7016BCAA}" presName="text" presStyleLbl="fgAcc0" presStyleIdx="1" presStyleCnt="3">
        <dgm:presLayoutVars>
          <dgm:chPref val="3"/>
        </dgm:presLayoutVars>
      </dgm:prSet>
      <dgm:spPr/>
    </dgm:pt>
    <dgm:pt modelId="{D4228B99-100B-4250-A036-CD9B8BF83D97}" type="pres">
      <dgm:prSet presAssocID="{DD2452DC-BA89-40D8-93CB-29CB7016BCAA}" presName="hierChild2" presStyleCnt="0"/>
      <dgm:spPr/>
    </dgm:pt>
    <dgm:pt modelId="{D3269368-E523-49C1-81BC-01A177C0AB8F}" type="pres">
      <dgm:prSet presAssocID="{B1FA35FC-9F58-467D-9EA6-BD1B8B404CCE}" presName="hierRoot1" presStyleCnt="0"/>
      <dgm:spPr/>
    </dgm:pt>
    <dgm:pt modelId="{096AC081-6811-4DC4-9111-F63EDE2E248C}" type="pres">
      <dgm:prSet presAssocID="{B1FA35FC-9F58-467D-9EA6-BD1B8B404CCE}" presName="composite" presStyleCnt="0"/>
      <dgm:spPr/>
    </dgm:pt>
    <dgm:pt modelId="{C9857F76-296D-4886-9D68-85D246776D0E}" type="pres">
      <dgm:prSet presAssocID="{B1FA35FC-9F58-467D-9EA6-BD1B8B404CCE}" presName="background" presStyleLbl="node0" presStyleIdx="2" presStyleCnt="3"/>
      <dgm:spPr/>
    </dgm:pt>
    <dgm:pt modelId="{AE573657-EE85-4783-A021-25799C994EF4}" type="pres">
      <dgm:prSet presAssocID="{B1FA35FC-9F58-467D-9EA6-BD1B8B404CCE}" presName="text" presStyleLbl="fgAcc0" presStyleIdx="2" presStyleCnt="3">
        <dgm:presLayoutVars>
          <dgm:chPref val="3"/>
        </dgm:presLayoutVars>
      </dgm:prSet>
      <dgm:spPr/>
    </dgm:pt>
    <dgm:pt modelId="{87372958-EE23-4B7C-90A8-AA5FCC233ECB}" type="pres">
      <dgm:prSet presAssocID="{B1FA35FC-9F58-467D-9EA6-BD1B8B404CCE}" presName="hierChild2" presStyleCnt="0"/>
      <dgm:spPr/>
    </dgm:pt>
  </dgm:ptLst>
  <dgm:cxnLst>
    <dgm:cxn modelId="{00756527-6838-426D-8B09-152764841B27}" type="presOf" srcId="{664B9895-7920-4D59-83FD-F31FD1A7341C}" destId="{7151D52E-5093-450A-8600-55E6976D21DA}" srcOrd="0" destOrd="0" presId="urn:microsoft.com/office/officeart/2005/8/layout/hierarchy1"/>
    <dgm:cxn modelId="{56C66E28-9B60-4DDB-8C0E-6DDF319DCDE6}" type="presOf" srcId="{5E58781C-9481-48F8-9572-78BCDD9C39DD}" destId="{F44DB74A-E589-4266-BDBA-AE1078ABEE4E}" srcOrd="0" destOrd="0" presId="urn:microsoft.com/office/officeart/2005/8/layout/hierarchy1"/>
    <dgm:cxn modelId="{8DF33D46-401A-44B2-A9AC-4B9224718DAA}" srcId="{664B9895-7920-4D59-83FD-F31FD1A7341C}" destId="{5E58781C-9481-48F8-9572-78BCDD9C39DD}" srcOrd="0" destOrd="0" parTransId="{98FFA620-13EA-453E-A47C-22F275DE3CA0}" sibTransId="{777449B4-3CB6-4528-9BE1-A32D7A8959FA}"/>
    <dgm:cxn modelId="{AE78E370-CDED-4591-B1F8-AAB32852D2C5}" srcId="{664B9895-7920-4D59-83FD-F31FD1A7341C}" destId="{B1FA35FC-9F58-467D-9EA6-BD1B8B404CCE}" srcOrd="2" destOrd="0" parTransId="{0B50C7FC-1740-4485-BDCE-4B7ED740F7FA}" sibTransId="{C9A710DC-0F8F-4EC3-8377-5475D1799C1E}"/>
    <dgm:cxn modelId="{EBDBB155-57BD-48F0-8F61-94672C31A4EC}" type="presOf" srcId="{DD2452DC-BA89-40D8-93CB-29CB7016BCAA}" destId="{7DE32DEE-86F0-428D-A709-D417D1F6E043}" srcOrd="0" destOrd="0" presId="urn:microsoft.com/office/officeart/2005/8/layout/hierarchy1"/>
    <dgm:cxn modelId="{3DE2E298-9812-44A9-8E75-ADEAD624A85A}" type="presOf" srcId="{B1FA35FC-9F58-467D-9EA6-BD1B8B404CCE}" destId="{AE573657-EE85-4783-A021-25799C994EF4}" srcOrd="0" destOrd="0" presId="urn:microsoft.com/office/officeart/2005/8/layout/hierarchy1"/>
    <dgm:cxn modelId="{ACC2EEEA-692F-4202-AEB2-C6F61ABEA7E8}" srcId="{664B9895-7920-4D59-83FD-F31FD1A7341C}" destId="{DD2452DC-BA89-40D8-93CB-29CB7016BCAA}" srcOrd="1" destOrd="0" parTransId="{6CB64AA1-2414-4BAE-AAF0-448CFF715CAE}" sibTransId="{4AE0BAD1-6FA7-4AEE-B953-2062E55386CD}"/>
    <dgm:cxn modelId="{296CE278-B87B-4191-AB09-4BB7DE0BDD5D}" type="presParOf" srcId="{7151D52E-5093-450A-8600-55E6976D21DA}" destId="{ECB7FBD9-6FD1-4182-B8DC-8254A5CA5282}" srcOrd="0" destOrd="0" presId="urn:microsoft.com/office/officeart/2005/8/layout/hierarchy1"/>
    <dgm:cxn modelId="{12479A93-69D3-4BBC-8888-500AA3299EA6}" type="presParOf" srcId="{ECB7FBD9-6FD1-4182-B8DC-8254A5CA5282}" destId="{83D6A683-F57A-4A54-A15E-35ED4DEDCCB5}" srcOrd="0" destOrd="0" presId="urn:microsoft.com/office/officeart/2005/8/layout/hierarchy1"/>
    <dgm:cxn modelId="{B562656E-7210-43ED-B13A-7E0FD63BC971}" type="presParOf" srcId="{83D6A683-F57A-4A54-A15E-35ED4DEDCCB5}" destId="{AD396429-ED83-488F-83D1-16531F1FB1E5}" srcOrd="0" destOrd="0" presId="urn:microsoft.com/office/officeart/2005/8/layout/hierarchy1"/>
    <dgm:cxn modelId="{A086D3EA-F663-4B83-AD13-DE58F2024AA1}" type="presParOf" srcId="{83D6A683-F57A-4A54-A15E-35ED4DEDCCB5}" destId="{F44DB74A-E589-4266-BDBA-AE1078ABEE4E}" srcOrd="1" destOrd="0" presId="urn:microsoft.com/office/officeart/2005/8/layout/hierarchy1"/>
    <dgm:cxn modelId="{E77DAD54-6337-452F-B634-169807A9D896}" type="presParOf" srcId="{ECB7FBD9-6FD1-4182-B8DC-8254A5CA5282}" destId="{A2DC19B9-3A33-4CF4-95F3-91B6CBD51CB2}" srcOrd="1" destOrd="0" presId="urn:microsoft.com/office/officeart/2005/8/layout/hierarchy1"/>
    <dgm:cxn modelId="{DFE19C0A-16A6-41CD-8459-D52E9CDFC60F}" type="presParOf" srcId="{7151D52E-5093-450A-8600-55E6976D21DA}" destId="{E61649D2-FE87-4EBE-A2FE-E1946F9DC29A}" srcOrd="1" destOrd="0" presId="urn:microsoft.com/office/officeart/2005/8/layout/hierarchy1"/>
    <dgm:cxn modelId="{BC998662-A544-4D79-8A43-6F1496769ACC}" type="presParOf" srcId="{E61649D2-FE87-4EBE-A2FE-E1946F9DC29A}" destId="{EE124A87-2E17-4320-8EC6-1D106B2E24D4}" srcOrd="0" destOrd="0" presId="urn:microsoft.com/office/officeart/2005/8/layout/hierarchy1"/>
    <dgm:cxn modelId="{99589080-D6A8-473F-AD92-C49C4BD6FFC6}" type="presParOf" srcId="{EE124A87-2E17-4320-8EC6-1D106B2E24D4}" destId="{F99BB0E8-4A7B-46E3-A1B1-2C99B6CDBD0C}" srcOrd="0" destOrd="0" presId="urn:microsoft.com/office/officeart/2005/8/layout/hierarchy1"/>
    <dgm:cxn modelId="{A8D6A2DB-D089-4332-A181-C8B5E1C95909}" type="presParOf" srcId="{EE124A87-2E17-4320-8EC6-1D106B2E24D4}" destId="{7DE32DEE-86F0-428D-A709-D417D1F6E043}" srcOrd="1" destOrd="0" presId="urn:microsoft.com/office/officeart/2005/8/layout/hierarchy1"/>
    <dgm:cxn modelId="{87E303C6-B400-4B54-9762-61319FDF442C}" type="presParOf" srcId="{E61649D2-FE87-4EBE-A2FE-E1946F9DC29A}" destId="{D4228B99-100B-4250-A036-CD9B8BF83D97}" srcOrd="1" destOrd="0" presId="urn:microsoft.com/office/officeart/2005/8/layout/hierarchy1"/>
    <dgm:cxn modelId="{4F74A6DA-C512-4436-9AF6-01A0D7363E61}" type="presParOf" srcId="{7151D52E-5093-450A-8600-55E6976D21DA}" destId="{D3269368-E523-49C1-81BC-01A177C0AB8F}" srcOrd="2" destOrd="0" presId="urn:microsoft.com/office/officeart/2005/8/layout/hierarchy1"/>
    <dgm:cxn modelId="{BFA87AF8-EAE3-4A69-A6DA-E3B9B0DACB08}" type="presParOf" srcId="{D3269368-E523-49C1-81BC-01A177C0AB8F}" destId="{096AC081-6811-4DC4-9111-F63EDE2E248C}" srcOrd="0" destOrd="0" presId="urn:microsoft.com/office/officeart/2005/8/layout/hierarchy1"/>
    <dgm:cxn modelId="{1CD0E6D3-89F2-4BD9-AC9F-07991AB30CE4}" type="presParOf" srcId="{096AC081-6811-4DC4-9111-F63EDE2E248C}" destId="{C9857F76-296D-4886-9D68-85D246776D0E}" srcOrd="0" destOrd="0" presId="urn:microsoft.com/office/officeart/2005/8/layout/hierarchy1"/>
    <dgm:cxn modelId="{78E5B6E6-E8F0-4159-B5E2-0F85A6F1C4DB}" type="presParOf" srcId="{096AC081-6811-4DC4-9111-F63EDE2E248C}" destId="{AE573657-EE85-4783-A021-25799C994EF4}" srcOrd="1" destOrd="0" presId="urn:microsoft.com/office/officeart/2005/8/layout/hierarchy1"/>
    <dgm:cxn modelId="{01AEBDB7-D03D-4032-B9A8-D97B940B6350}" type="presParOf" srcId="{D3269368-E523-49C1-81BC-01A177C0AB8F}" destId="{87372958-EE23-4B7C-90A8-AA5FCC233EC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D4F59E0-5157-4A74-A6F2-D8A802476E5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4D8B25E-5157-4401-8DAA-43DD41143C8F}">
      <dgm:prSet/>
      <dgm:spPr/>
      <dgm:t>
        <a:bodyPr/>
        <a:lstStyle/>
        <a:p>
          <a:r>
            <a:rPr lang="en-GB"/>
            <a:t>The concept of exchange leads to the concept of a market.</a:t>
          </a:r>
          <a:endParaRPr lang="en-US"/>
        </a:p>
      </dgm:t>
    </dgm:pt>
    <dgm:pt modelId="{8989B9B2-A154-4A4C-A430-FAEDDEC0D85C}" type="parTrans" cxnId="{AF22A7DD-99C4-4F23-935E-AA41C1F7D614}">
      <dgm:prSet/>
      <dgm:spPr/>
      <dgm:t>
        <a:bodyPr/>
        <a:lstStyle/>
        <a:p>
          <a:endParaRPr lang="en-US"/>
        </a:p>
      </dgm:t>
    </dgm:pt>
    <dgm:pt modelId="{CDAC5D1A-01DF-4972-BF4B-C9A41594320A}" type="sibTrans" cxnId="{AF22A7DD-99C4-4F23-935E-AA41C1F7D614}">
      <dgm:prSet/>
      <dgm:spPr/>
      <dgm:t>
        <a:bodyPr/>
        <a:lstStyle/>
        <a:p>
          <a:endParaRPr lang="en-US"/>
        </a:p>
      </dgm:t>
    </dgm:pt>
    <dgm:pt modelId="{B12D9376-1BB6-4DEC-A5D3-8B37A19358FF}">
      <dgm:prSet/>
      <dgm:spPr/>
      <dgm:t>
        <a:bodyPr/>
        <a:lstStyle/>
        <a:p>
          <a:r>
            <a:rPr lang="en-GB"/>
            <a:t>Market: The set of all actual arid potential buyers of a product or service. </a:t>
          </a:r>
          <a:endParaRPr lang="en-US"/>
        </a:p>
      </dgm:t>
    </dgm:pt>
    <dgm:pt modelId="{687117A8-7B56-4B46-87B3-728CE5363119}" type="parTrans" cxnId="{85D7F991-4066-4E49-95F5-561782E7B354}">
      <dgm:prSet/>
      <dgm:spPr/>
      <dgm:t>
        <a:bodyPr/>
        <a:lstStyle/>
        <a:p>
          <a:endParaRPr lang="en-US"/>
        </a:p>
      </dgm:t>
    </dgm:pt>
    <dgm:pt modelId="{AC099105-FBAB-4DF7-9806-4B9694F0D343}" type="sibTrans" cxnId="{85D7F991-4066-4E49-95F5-561782E7B354}">
      <dgm:prSet/>
      <dgm:spPr/>
      <dgm:t>
        <a:bodyPr/>
        <a:lstStyle/>
        <a:p>
          <a:endParaRPr lang="en-US"/>
        </a:p>
      </dgm:t>
    </dgm:pt>
    <dgm:pt modelId="{4E5B51DB-04E4-4810-AA3C-DDC1B9A3613A}">
      <dgm:prSet/>
      <dgm:spPr/>
      <dgm:t>
        <a:bodyPr/>
        <a:lstStyle/>
        <a:p>
          <a:r>
            <a:rPr lang="en-GB"/>
            <a:t>These buyers share a particular need or want that can be satisfied through exchange. </a:t>
          </a:r>
          <a:endParaRPr lang="en-US"/>
        </a:p>
      </dgm:t>
    </dgm:pt>
    <dgm:pt modelId="{9A01E8FA-2F1C-490E-A5A7-C4661B9EB6C3}" type="parTrans" cxnId="{CA5472DF-A9E2-43A3-9F2D-1C44B111A51D}">
      <dgm:prSet/>
      <dgm:spPr/>
      <dgm:t>
        <a:bodyPr/>
        <a:lstStyle/>
        <a:p>
          <a:endParaRPr lang="en-US"/>
        </a:p>
      </dgm:t>
    </dgm:pt>
    <dgm:pt modelId="{0DC98A5E-EA3D-4992-B56C-7AAC68DE2EEF}" type="sibTrans" cxnId="{CA5472DF-A9E2-43A3-9F2D-1C44B111A51D}">
      <dgm:prSet/>
      <dgm:spPr/>
      <dgm:t>
        <a:bodyPr/>
        <a:lstStyle/>
        <a:p>
          <a:endParaRPr lang="en-US"/>
        </a:p>
      </dgm:t>
    </dgm:pt>
    <dgm:pt modelId="{7F00E377-6BF1-4F80-9BE5-3A9E81017D49}">
      <dgm:prSet/>
      <dgm:spPr/>
      <dgm:t>
        <a:bodyPr/>
        <a:lstStyle/>
        <a:p>
          <a:r>
            <a:rPr lang="en-GB"/>
            <a:t>Thus, The size of a market is determined by the number of people who have the need, the resources to engage in exchange, and the willingness to offer those resources in exchange for what they desire.</a:t>
          </a:r>
          <a:endParaRPr lang="en-US"/>
        </a:p>
      </dgm:t>
    </dgm:pt>
    <dgm:pt modelId="{56BBDBAB-A5D6-4C43-B520-25FD5FB88004}" type="parTrans" cxnId="{9259509E-219E-46C5-A6F3-099249878445}">
      <dgm:prSet/>
      <dgm:spPr/>
      <dgm:t>
        <a:bodyPr/>
        <a:lstStyle/>
        <a:p>
          <a:endParaRPr lang="en-US"/>
        </a:p>
      </dgm:t>
    </dgm:pt>
    <dgm:pt modelId="{13E5C1EB-17AB-485A-B186-C8DBA55671D8}" type="sibTrans" cxnId="{9259509E-219E-46C5-A6F3-099249878445}">
      <dgm:prSet/>
      <dgm:spPr/>
      <dgm:t>
        <a:bodyPr/>
        <a:lstStyle/>
        <a:p>
          <a:endParaRPr lang="en-US"/>
        </a:p>
      </dgm:t>
    </dgm:pt>
    <dgm:pt modelId="{F05C65E3-5C4B-4EBA-B797-C3935F807576}">
      <dgm:prSet/>
      <dgm:spPr/>
      <dgm:t>
        <a:bodyPr/>
        <a:lstStyle/>
        <a:p>
          <a:r>
            <a:rPr lang="en-GB"/>
            <a:t>Marketing means managing markets to bring about exchanges for the purpose of satisfying human needs and wants. </a:t>
          </a:r>
          <a:endParaRPr lang="en-US"/>
        </a:p>
      </dgm:t>
    </dgm:pt>
    <dgm:pt modelId="{9235B27C-C959-4974-9EE1-EBBB41CB577B}" type="parTrans" cxnId="{11EF799B-691C-4077-AAF1-0F8CC5EECFD4}">
      <dgm:prSet/>
      <dgm:spPr/>
      <dgm:t>
        <a:bodyPr/>
        <a:lstStyle/>
        <a:p>
          <a:endParaRPr lang="en-US"/>
        </a:p>
      </dgm:t>
    </dgm:pt>
    <dgm:pt modelId="{5EB85B10-7555-4675-9BF4-04BB1C67A1A5}" type="sibTrans" cxnId="{11EF799B-691C-4077-AAF1-0F8CC5EECFD4}">
      <dgm:prSet/>
      <dgm:spPr/>
      <dgm:t>
        <a:bodyPr/>
        <a:lstStyle/>
        <a:p>
          <a:endParaRPr lang="en-US"/>
        </a:p>
      </dgm:t>
    </dgm:pt>
    <dgm:pt modelId="{05D6802C-31B9-494B-A7CB-D77DDF0C6A9E}" type="pres">
      <dgm:prSet presAssocID="{BD4F59E0-5157-4A74-A6F2-D8A802476E53}" presName="root" presStyleCnt="0">
        <dgm:presLayoutVars>
          <dgm:dir/>
          <dgm:resizeHandles val="exact"/>
        </dgm:presLayoutVars>
      </dgm:prSet>
      <dgm:spPr/>
    </dgm:pt>
    <dgm:pt modelId="{E318B0A8-6660-4E60-8C48-E66C6B53F811}" type="pres">
      <dgm:prSet presAssocID="{84D8B25E-5157-4401-8DAA-43DD41143C8F}" presName="compNode" presStyleCnt="0"/>
      <dgm:spPr/>
    </dgm:pt>
    <dgm:pt modelId="{69A749CD-057A-4365-A8EE-54A3CED59F64}" type="pres">
      <dgm:prSet presAssocID="{84D8B25E-5157-4401-8DAA-43DD41143C8F}" presName="bgRect" presStyleLbl="bgShp" presStyleIdx="0" presStyleCnt="5"/>
      <dgm:spPr/>
    </dgm:pt>
    <dgm:pt modelId="{B8EB1359-8398-4BD9-8E62-836B65ABE3CB}" type="pres">
      <dgm:prSet presAssocID="{84D8B25E-5157-4401-8DAA-43DD41143C8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iosk"/>
        </a:ext>
      </dgm:extLst>
    </dgm:pt>
    <dgm:pt modelId="{A13F29D3-1535-4365-A30D-E46DE5C03A8D}" type="pres">
      <dgm:prSet presAssocID="{84D8B25E-5157-4401-8DAA-43DD41143C8F}" presName="spaceRect" presStyleCnt="0"/>
      <dgm:spPr/>
    </dgm:pt>
    <dgm:pt modelId="{8218BC59-6E0E-40C6-8FC7-E0FB68304A7F}" type="pres">
      <dgm:prSet presAssocID="{84D8B25E-5157-4401-8DAA-43DD41143C8F}" presName="parTx" presStyleLbl="revTx" presStyleIdx="0" presStyleCnt="5">
        <dgm:presLayoutVars>
          <dgm:chMax val="0"/>
          <dgm:chPref val="0"/>
        </dgm:presLayoutVars>
      </dgm:prSet>
      <dgm:spPr/>
    </dgm:pt>
    <dgm:pt modelId="{CFA20532-B317-4569-9AF2-A4B464BBFBAC}" type="pres">
      <dgm:prSet presAssocID="{CDAC5D1A-01DF-4972-BF4B-C9A41594320A}" presName="sibTrans" presStyleCnt="0"/>
      <dgm:spPr/>
    </dgm:pt>
    <dgm:pt modelId="{676A9811-93DE-4A84-9CA2-4CCA59F06FFD}" type="pres">
      <dgm:prSet presAssocID="{B12D9376-1BB6-4DEC-A5D3-8B37A19358FF}" presName="compNode" presStyleCnt="0"/>
      <dgm:spPr/>
    </dgm:pt>
    <dgm:pt modelId="{6B5F591E-E370-4E0F-8BD6-5B7E4BF7CE5A}" type="pres">
      <dgm:prSet presAssocID="{B12D9376-1BB6-4DEC-A5D3-8B37A19358FF}" presName="bgRect" presStyleLbl="bgShp" presStyleIdx="1" presStyleCnt="5"/>
      <dgm:spPr/>
    </dgm:pt>
    <dgm:pt modelId="{1AA01AF7-F03B-44EB-87C5-D2A9E1F07D00}" type="pres">
      <dgm:prSet presAssocID="{B12D9376-1BB6-4DEC-A5D3-8B37A19358F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sert scene"/>
        </a:ext>
      </dgm:extLst>
    </dgm:pt>
    <dgm:pt modelId="{507214DE-5704-4750-8093-D9075856C19D}" type="pres">
      <dgm:prSet presAssocID="{B12D9376-1BB6-4DEC-A5D3-8B37A19358FF}" presName="spaceRect" presStyleCnt="0"/>
      <dgm:spPr/>
    </dgm:pt>
    <dgm:pt modelId="{0D4CDD8B-3B18-4163-A7B9-B99E57105AA1}" type="pres">
      <dgm:prSet presAssocID="{B12D9376-1BB6-4DEC-A5D3-8B37A19358FF}" presName="parTx" presStyleLbl="revTx" presStyleIdx="1" presStyleCnt="5">
        <dgm:presLayoutVars>
          <dgm:chMax val="0"/>
          <dgm:chPref val="0"/>
        </dgm:presLayoutVars>
      </dgm:prSet>
      <dgm:spPr/>
    </dgm:pt>
    <dgm:pt modelId="{6AB1AF63-BBF3-429B-94DC-F40AB6A96197}" type="pres">
      <dgm:prSet presAssocID="{AC099105-FBAB-4DF7-9806-4B9694F0D343}" presName="sibTrans" presStyleCnt="0"/>
      <dgm:spPr/>
    </dgm:pt>
    <dgm:pt modelId="{F3D0202B-CFC1-46E3-B76B-1929557E68FF}" type="pres">
      <dgm:prSet presAssocID="{4E5B51DB-04E4-4810-AA3C-DDC1B9A3613A}" presName="compNode" presStyleCnt="0"/>
      <dgm:spPr/>
    </dgm:pt>
    <dgm:pt modelId="{8E287173-D5E3-497E-AD39-9A6ED5A97092}" type="pres">
      <dgm:prSet presAssocID="{4E5B51DB-04E4-4810-AA3C-DDC1B9A3613A}" presName="bgRect" presStyleLbl="bgShp" presStyleIdx="2" presStyleCnt="5"/>
      <dgm:spPr/>
    </dgm:pt>
    <dgm:pt modelId="{04BA880E-3F47-4828-8798-D702F1A36773}" type="pres">
      <dgm:prSet presAssocID="{4E5B51DB-04E4-4810-AA3C-DDC1B9A3613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stomer Review"/>
        </a:ext>
      </dgm:extLst>
    </dgm:pt>
    <dgm:pt modelId="{262C13D0-BDF9-4C73-A706-A5FBA242D2CC}" type="pres">
      <dgm:prSet presAssocID="{4E5B51DB-04E4-4810-AA3C-DDC1B9A3613A}" presName="spaceRect" presStyleCnt="0"/>
      <dgm:spPr/>
    </dgm:pt>
    <dgm:pt modelId="{137F5395-9F32-4CCF-8FC9-A14141BAFBFD}" type="pres">
      <dgm:prSet presAssocID="{4E5B51DB-04E4-4810-AA3C-DDC1B9A3613A}" presName="parTx" presStyleLbl="revTx" presStyleIdx="2" presStyleCnt="5">
        <dgm:presLayoutVars>
          <dgm:chMax val="0"/>
          <dgm:chPref val="0"/>
        </dgm:presLayoutVars>
      </dgm:prSet>
      <dgm:spPr/>
    </dgm:pt>
    <dgm:pt modelId="{9E84A424-AA81-48FF-A583-2F39D07B1816}" type="pres">
      <dgm:prSet presAssocID="{0DC98A5E-EA3D-4992-B56C-7AAC68DE2EEF}" presName="sibTrans" presStyleCnt="0"/>
      <dgm:spPr/>
    </dgm:pt>
    <dgm:pt modelId="{0B420386-BAD8-45B7-916A-67027FD7777A}" type="pres">
      <dgm:prSet presAssocID="{7F00E377-6BF1-4F80-9BE5-3A9E81017D49}" presName="compNode" presStyleCnt="0"/>
      <dgm:spPr/>
    </dgm:pt>
    <dgm:pt modelId="{A984E16B-F2E7-43AF-B650-A25E01EEFD45}" type="pres">
      <dgm:prSet presAssocID="{7F00E377-6BF1-4F80-9BE5-3A9E81017D49}" presName="bgRect" presStyleLbl="bgShp" presStyleIdx="3" presStyleCnt="5"/>
      <dgm:spPr/>
    </dgm:pt>
    <dgm:pt modelId="{AD601324-A6F3-4E6A-99E6-E888DED61886}" type="pres">
      <dgm:prSet presAssocID="{7F00E377-6BF1-4F80-9BE5-3A9E81017D4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ximize"/>
        </a:ext>
      </dgm:extLst>
    </dgm:pt>
    <dgm:pt modelId="{8808A7EC-6E62-4933-A6C3-6529381D59B4}" type="pres">
      <dgm:prSet presAssocID="{7F00E377-6BF1-4F80-9BE5-3A9E81017D49}" presName="spaceRect" presStyleCnt="0"/>
      <dgm:spPr/>
    </dgm:pt>
    <dgm:pt modelId="{1E98CDAF-BABC-45BD-BC2D-2FE8F7FFEDCF}" type="pres">
      <dgm:prSet presAssocID="{7F00E377-6BF1-4F80-9BE5-3A9E81017D49}" presName="parTx" presStyleLbl="revTx" presStyleIdx="3" presStyleCnt="5">
        <dgm:presLayoutVars>
          <dgm:chMax val="0"/>
          <dgm:chPref val="0"/>
        </dgm:presLayoutVars>
      </dgm:prSet>
      <dgm:spPr/>
    </dgm:pt>
    <dgm:pt modelId="{A5599792-3C80-49A0-97CA-41BC409D4AB7}" type="pres">
      <dgm:prSet presAssocID="{13E5C1EB-17AB-485A-B186-C8DBA55671D8}" presName="sibTrans" presStyleCnt="0"/>
      <dgm:spPr/>
    </dgm:pt>
    <dgm:pt modelId="{77360B08-CF7B-44F3-B231-73287BBD5F3C}" type="pres">
      <dgm:prSet presAssocID="{F05C65E3-5C4B-4EBA-B797-C3935F807576}" presName="compNode" presStyleCnt="0"/>
      <dgm:spPr/>
    </dgm:pt>
    <dgm:pt modelId="{D04BB9EA-038B-48D5-BF11-246B9BD3B995}" type="pres">
      <dgm:prSet presAssocID="{F05C65E3-5C4B-4EBA-B797-C3935F807576}" presName="bgRect" presStyleLbl="bgShp" presStyleIdx="4" presStyleCnt="5"/>
      <dgm:spPr/>
    </dgm:pt>
    <dgm:pt modelId="{35CF701A-6C39-456D-90D8-EB030B407381}" type="pres">
      <dgm:prSet presAssocID="{F05C65E3-5C4B-4EBA-B797-C3935F80757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andshake"/>
        </a:ext>
      </dgm:extLst>
    </dgm:pt>
    <dgm:pt modelId="{7B3D6055-F5B3-4E79-BA11-3672BE7CFA4B}" type="pres">
      <dgm:prSet presAssocID="{F05C65E3-5C4B-4EBA-B797-C3935F807576}" presName="spaceRect" presStyleCnt="0"/>
      <dgm:spPr/>
    </dgm:pt>
    <dgm:pt modelId="{542EB841-6CE7-4060-A20A-4666CDE42E05}" type="pres">
      <dgm:prSet presAssocID="{F05C65E3-5C4B-4EBA-B797-C3935F807576}" presName="parTx" presStyleLbl="revTx" presStyleIdx="4" presStyleCnt="5">
        <dgm:presLayoutVars>
          <dgm:chMax val="0"/>
          <dgm:chPref val="0"/>
        </dgm:presLayoutVars>
      </dgm:prSet>
      <dgm:spPr/>
    </dgm:pt>
  </dgm:ptLst>
  <dgm:cxnLst>
    <dgm:cxn modelId="{24A8095B-336B-47BB-A131-E48D2BADE3CC}" type="presOf" srcId="{7F00E377-6BF1-4F80-9BE5-3A9E81017D49}" destId="{1E98CDAF-BABC-45BD-BC2D-2FE8F7FFEDCF}" srcOrd="0" destOrd="0" presId="urn:microsoft.com/office/officeart/2018/2/layout/IconVerticalSolidList"/>
    <dgm:cxn modelId="{4E104659-9562-485B-9396-EEE4F6E6EDCA}" type="presOf" srcId="{F05C65E3-5C4B-4EBA-B797-C3935F807576}" destId="{542EB841-6CE7-4060-A20A-4666CDE42E05}" srcOrd="0" destOrd="0" presId="urn:microsoft.com/office/officeart/2018/2/layout/IconVerticalSolidList"/>
    <dgm:cxn modelId="{85D7F991-4066-4E49-95F5-561782E7B354}" srcId="{BD4F59E0-5157-4A74-A6F2-D8A802476E53}" destId="{B12D9376-1BB6-4DEC-A5D3-8B37A19358FF}" srcOrd="1" destOrd="0" parTransId="{687117A8-7B56-4B46-87B3-728CE5363119}" sibTransId="{AC099105-FBAB-4DF7-9806-4B9694F0D343}"/>
    <dgm:cxn modelId="{11EF799B-691C-4077-AAF1-0F8CC5EECFD4}" srcId="{BD4F59E0-5157-4A74-A6F2-D8A802476E53}" destId="{F05C65E3-5C4B-4EBA-B797-C3935F807576}" srcOrd="4" destOrd="0" parTransId="{9235B27C-C959-4974-9EE1-EBBB41CB577B}" sibTransId="{5EB85B10-7555-4675-9BF4-04BB1C67A1A5}"/>
    <dgm:cxn modelId="{9259509E-219E-46C5-A6F3-099249878445}" srcId="{BD4F59E0-5157-4A74-A6F2-D8A802476E53}" destId="{7F00E377-6BF1-4F80-9BE5-3A9E81017D49}" srcOrd="3" destOrd="0" parTransId="{56BBDBAB-A5D6-4C43-B520-25FD5FB88004}" sibTransId="{13E5C1EB-17AB-485A-B186-C8DBA55671D8}"/>
    <dgm:cxn modelId="{66B330B0-90BD-449C-B2CC-988511771A14}" type="presOf" srcId="{4E5B51DB-04E4-4810-AA3C-DDC1B9A3613A}" destId="{137F5395-9F32-4CCF-8FC9-A14141BAFBFD}" srcOrd="0" destOrd="0" presId="urn:microsoft.com/office/officeart/2018/2/layout/IconVerticalSolidList"/>
    <dgm:cxn modelId="{181458BC-41BE-4523-9E52-2CE29B68711F}" type="presOf" srcId="{84D8B25E-5157-4401-8DAA-43DD41143C8F}" destId="{8218BC59-6E0E-40C6-8FC7-E0FB68304A7F}" srcOrd="0" destOrd="0" presId="urn:microsoft.com/office/officeart/2018/2/layout/IconVerticalSolidList"/>
    <dgm:cxn modelId="{DEA003CE-48F8-47BE-BD13-103CEB105352}" type="presOf" srcId="{B12D9376-1BB6-4DEC-A5D3-8B37A19358FF}" destId="{0D4CDD8B-3B18-4163-A7B9-B99E57105AA1}" srcOrd="0" destOrd="0" presId="urn:microsoft.com/office/officeart/2018/2/layout/IconVerticalSolidList"/>
    <dgm:cxn modelId="{AF22A7DD-99C4-4F23-935E-AA41C1F7D614}" srcId="{BD4F59E0-5157-4A74-A6F2-D8A802476E53}" destId="{84D8B25E-5157-4401-8DAA-43DD41143C8F}" srcOrd="0" destOrd="0" parTransId="{8989B9B2-A154-4A4C-A430-FAEDDEC0D85C}" sibTransId="{CDAC5D1A-01DF-4972-BF4B-C9A41594320A}"/>
    <dgm:cxn modelId="{CA5472DF-A9E2-43A3-9F2D-1C44B111A51D}" srcId="{BD4F59E0-5157-4A74-A6F2-D8A802476E53}" destId="{4E5B51DB-04E4-4810-AA3C-DDC1B9A3613A}" srcOrd="2" destOrd="0" parTransId="{9A01E8FA-2F1C-490E-A5A7-C4661B9EB6C3}" sibTransId="{0DC98A5E-EA3D-4992-B56C-7AAC68DE2EEF}"/>
    <dgm:cxn modelId="{BBA880EF-90AE-44A8-A35E-898C04C21517}" type="presOf" srcId="{BD4F59E0-5157-4A74-A6F2-D8A802476E53}" destId="{05D6802C-31B9-494B-A7CB-D77DDF0C6A9E}" srcOrd="0" destOrd="0" presId="urn:microsoft.com/office/officeart/2018/2/layout/IconVerticalSolidList"/>
    <dgm:cxn modelId="{7E88C655-268D-44D2-A34D-4421FE459FAD}" type="presParOf" srcId="{05D6802C-31B9-494B-A7CB-D77DDF0C6A9E}" destId="{E318B0A8-6660-4E60-8C48-E66C6B53F811}" srcOrd="0" destOrd="0" presId="urn:microsoft.com/office/officeart/2018/2/layout/IconVerticalSolidList"/>
    <dgm:cxn modelId="{393F945A-1FD9-42BE-98D7-C09CB0CE84E0}" type="presParOf" srcId="{E318B0A8-6660-4E60-8C48-E66C6B53F811}" destId="{69A749CD-057A-4365-A8EE-54A3CED59F64}" srcOrd="0" destOrd="0" presId="urn:microsoft.com/office/officeart/2018/2/layout/IconVerticalSolidList"/>
    <dgm:cxn modelId="{1B85D6CB-0885-44F6-B448-49BE59F104F1}" type="presParOf" srcId="{E318B0A8-6660-4E60-8C48-E66C6B53F811}" destId="{B8EB1359-8398-4BD9-8E62-836B65ABE3CB}" srcOrd="1" destOrd="0" presId="urn:microsoft.com/office/officeart/2018/2/layout/IconVerticalSolidList"/>
    <dgm:cxn modelId="{1278EF2A-111E-45A3-8CBD-F69B9BFE2E5C}" type="presParOf" srcId="{E318B0A8-6660-4E60-8C48-E66C6B53F811}" destId="{A13F29D3-1535-4365-A30D-E46DE5C03A8D}" srcOrd="2" destOrd="0" presId="urn:microsoft.com/office/officeart/2018/2/layout/IconVerticalSolidList"/>
    <dgm:cxn modelId="{B107CC08-865F-42FA-ABDF-A99D1E595C8F}" type="presParOf" srcId="{E318B0A8-6660-4E60-8C48-E66C6B53F811}" destId="{8218BC59-6E0E-40C6-8FC7-E0FB68304A7F}" srcOrd="3" destOrd="0" presId="urn:microsoft.com/office/officeart/2018/2/layout/IconVerticalSolidList"/>
    <dgm:cxn modelId="{472D2B73-6540-4F81-A7BD-8D9295583608}" type="presParOf" srcId="{05D6802C-31B9-494B-A7CB-D77DDF0C6A9E}" destId="{CFA20532-B317-4569-9AF2-A4B464BBFBAC}" srcOrd="1" destOrd="0" presId="urn:microsoft.com/office/officeart/2018/2/layout/IconVerticalSolidList"/>
    <dgm:cxn modelId="{EA04F5AE-F266-4D47-AE6B-27B7E2E7883C}" type="presParOf" srcId="{05D6802C-31B9-494B-A7CB-D77DDF0C6A9E}" destId="{676A9811-93DE-4A84-9CA2-4CCA59F06FFD}" srcOrd="2" destOrd="0" presId="urn:microsoft.com/office/officeart/2018/2/layout/IconVerticalSolidList"/>
    <dgm:cxn modelId="{476DF593-8A80-4200-A930-D3A3AB612953}" type="presParOf" srcId="{676A9811-93DE-4A84-9CA2-4CCA59F06FFD}" destId="{6B5F591E-E370-4E0F-8BD6-5B7E4BF7CE5A}" srcOrd="0" destOrd="0" presId="urn:microsoft.com/office/officeart/2018/2/layout/IconVerticalSolidList"/>
    <dgm:cxn modelId="{854AE0C9-7550-4AEB-8B7F-967FC5D634AC}" type="presParOf" srcId="{676A9811-93DE-4A84-9CA2-4CCA59F06FFD}" destId="{1AA01AF7-F03B-44EB-87C5-D2A9E1F07D00}" srcOrd="1" destOrd="0" presId="urn:microsoft.com/office/officeart/2018/2/layout/IconVerticalSolidList"/>
    <dgm:cxn modelId="{97B9A9E9-B9A6-4B1B-A005-EEA69DFAEFD8}" type="presParOf" srcId="{676A9811-93DE-4A84-9CA2-4CCA59F06FFD}" destId="{507214DE-5704-4750-8093-D9075856C19D}" srcOrd="2" destOrd="0" presId="urn:microsoft.com/office/officeart/2018/2/layout/IconVerticalSolidList"/>
    <dgm:cxn modelId="{E0067491-E7E3-4712-9639-9978CCF5F264}" type="presParOf" srcId="{676A9811-93DE-4A84-9CA2-4CCA59F06FFD}" destId="{0D4CDD8B-3B18-4163-A7B9-B99E57105AA1}" srcOrd="3" destOrd="0" presId="urn:microsoft.com/office/officeart/2018/2/layout/IconVerticalSolidList"/>
    <dgm:cxn modelId="{47C268D2-D8E7-4891-9124-1B5BB720C554}" type="presParOf" srcId="{05D6802C-31B9-494B-A7CB-D77DDF0C6A9E}" destId="{6AB1AF63-BBF3-429B-94DC-F40AB6A96197}" srcOrd="3" destOrd="0" presId="urn:microsoft.com/office/officeart/2018/2/layout/IconVerticalSolidList"/>
    <dgm:cxn modelId="{80C30711-D361-4EE1-99A8-807F00F61AA0}" type="presParOf" srcId="{05D6802C-31B9-494B-A7CB-D77DDF0C6A9E}" destId="{F3D0202B-CFC1-46E3-B76B-1929557E68FF}" srcOrd="4" destOrd="0" presId="urn:microsoft.com/office/officeart/2018/2/layout/IconVerticalSolidList"/>
    <dgm:cxn modelId="{D34BD4AE-1EE6-4E30-979F-FF5371368BA2}" type="presParOf" srcId="{F3D0202B-CFC1-46E3-B76B-1929557E68FF}" destId="{8E287173-D5E3-497E-AD39-9A6ED5A97092}" srcOrd="0" destOrd="0" presId="urn:microsoft.com/office/officeart/2018/2/layout/IconVerticalSolidList"/>
    <dgm:cxn modelId="{B825E73A-DDC9-4BAF-BB36-43EBB5528A4D}" type="presParOf" srcId="{F3D0202B-CFC1-46E3-B76B-1929557E68FF}" destId="{04BA880E-3F47-4828-8798-D702F1A36773}" srcOrd="1" destOrd="0" presId="urn:microsoft.com/office/officeart/2018/2/layout/IconVerticalSolidList"/>
    <dgm:cxn modelId="{4F723B6A-412B-4F7A-BC13-B65EC8DC90A2}" type="presParOf" srcId="{F3D0202B-CFC1-46E3-B76B-1929557E68FF}" destId="{262C13D0-BDF9-4C73-A706-A5FBA242D2CC}" srcOrd="2" destOrd="0" presId="urn:microsoft.com/office/officeart/2018/2/layout/IconVerticalSolidList"/>
    <dgm:cxn modelId="{A2B69A16-2D7F-4BAE-88E2-272EF2891D78}" type="presParOf" srcId="{F3D0202B-CFC1-46E3-B76B-1929557E68FF}" destId="{137F5395-9F32-4CCF-8FC9-A14141BAFBFD}" srcOrd="3" destOrd="0" presId="urn:microsoft.com/office/officeart/2018/2/layout/IconVerticalSolidList"/>
    <dgm:cxn modelId="{E0FF97EA-88C1-4785-98CD-8A4377F78F6C}" type="presParOf" srcId="{05D6802C-31B9-494B-A7CB-D77DDF0C6A9E}" destId="{9E84A424-AA81-48FF-A583-2F39D07B1816}" srcOrd="5" destOrd="0" presId="urn:microsoft.com/office/officeart/2018/2/layout/IconVerticalSolidList"/>
    <dgm:cxn modelId="{ABB05D59-6D28-42D6-9245-A5A71603322B}" type="presParOf" srcId="{05D6802C-31B9-494B-A7CB-D77DDF0C6A9E}" destId="{0B420386-BAD8-45B7-916A-67027FD7777A}" srcOrd="6" destOrd="0" presId="urn:microsoft.com/office/officeart/2018/2/layout/IconVerticalSolidList"/>
    <dgm:cxn modelId="{261DA518-2C5B-4AE3-9D1C-88E8F9B2D2C4}" type="presParOf" srcId="{0B420386-BAD8-45B7-916A-67027FD7777A}" destId="{A984E16B-F2E7-43AF-B650-A25E01EEFD45}" srcOrd="0" destOrd="0" presId="urn:microsoft.com/office/officeart/2018/2/layout/IconVerticalSolidList"/>
    <dgm:cxn modelId="{2E89CCCF-0824-424E-A142-065D8371337E}" type="presParOf" srcId="{0B420386-BAD8-45B7-916A-67027FD7777A}" destId="{AD601324-A6F3-4E6A-99E6-E888DED61886}" srcOrd="1" destOrd="0" presId="urn:microsoft.com/office/officeart/2018/2/layout/IconVerticalSolidList"/>
    <dgm:cxn modelId="{6ACD9283-F70B-4D4F-A3C6-1EF89C7EFC9F}" type="presParOf" srcId="{0B420386-BAD8-45B7-916A-67027FD7777A}" destId="{8808A7EC-6E62-4933-A6C3-6529381D59B4}" srcOrd="2" destOrd="0" presId="urn:microsoft.com/office/officeart/2018/2/layout/IconVerticalSolidList"/>
    <dgm:cxn modelId="{E79693D3-42A8-40DB-B045-BD3BECDB3DAC}" type="presParOf" srcId="{0B420386-BAD8-45B7-916A-67027FD7777A}" destId="{1E98CDAF-BABC-45BD-BC2D-2FE8F7FFEDCF}" srcOrd="3" destOrd="0" presId="urn:microsoft.com/office/officeart/2018/2/layout/IconVerticalSolidList"/>
    <dgm:cxn modelId="{E0441413-E7EA-45A8-9A87-B67295363ED6}" type="presParOf" srcId="{05D6802C-31B9-494B-A7CB-D77DDF0C6A9E}" destId="{A5599792-3C80-49A0-97CA-41BC409D4AB7}" srcOrd="7" destOrd="0" presId="urn:microsoft.com/office/officeart/2018/2/layout/IconVerticalSolidList"/>
    <dgm:cxn modelId="{CC7EA50E-1AC2-4545-8DCC-1BA020DBEF45}" type="presParOf" srcId="{05D6802C-31B9-494B-A7CB-D77DDF0C6A9E}" destId="{77360B08-CF7B-44F3-B231-73287BBD5F3C}" srcOrd="8" destOrd="0" presId="urn:microsoft.com/office/officeart/2018/2/layout/IconVerticalSolidList"/>
    <dgm:cxn modelId="{6E91BCC6-5A8E-45FC-B3ED-C5FBF3A4C015}" type="presParOf" srcId="{77360B08-CF7B-44F3-B231-73287BBD5F3C}" destId="{D04BB9EA-038B-48D5-BF11-246B9BD3B995}" srcOrd="0" destOrd="0" presId="urn:microsoft.com/office/officeart/2018/2/layout/IconVerticalSolidList"/>
    <dgm:cxn modelId="{775EB996-4407-4974-BC24-3371406026A0}" type="presParOf" srcId="{77360B08-CF7B-44F3-B231-73287BBD5F3C}" destId="{35CF701A-6C39-456D-90D8-EB030B407381}" srcOrd="1" destOrd="0" presId="urn:microsoft.com/office/officeart/2018/2/layout/IconVerticalSolidList"/>
    <dgm:cxn modelId="{659CA80D-4473-4139-AAC6-E7B0D0487911}" type="presParOf" srcId="{77360B08-CF7B-44F3-B231-73287BBD5F3C}" destId="{7B3D6055-F5B3-4E79-BA11-3672BE7CFA4B}" srcOrd="2" destOrd="0" presId="urn:microsoft.com/office/officeart/2018/2/layout/IconVerticalSolidList"/>
    <dgm:cxn modelId="{3F88BEBD-DC65-41E6-8051-DC29C942CD54}" type="presParOf" srcId="{77360B08-CF7B-44F3-B231-73287BBD5F3C}" destId="{542EB841-6CE7-4060-A20A-4666CDE42E0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837C865-9310-4389-A362-F166A8283B1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5D9814B-6DEB-481B-8EE3-DF8C5D0EEF54}">
      <dgm:prSet/>
      <dgm:spPr/>
      <dgm:t>
        <a:bodyPr/>
        <a:lstStyle/>
        <a:p>
          <a:r>
            <a:rPr lang="en-GB"/>
            <a:t>Marketing management:  The analysis, planning, implementation arid control of programmes designed to create, build and maintain beneficial exchanges with target buyer a for the purpose of achieving organisational objectives.</a:t>
          </a:r>
          <a:endParaRPr lang="en-US"/>
        </a:p>
      </dgm:t>
    </dgm:pt>
    <dgm:pt modelId="{D96CAD4E-3253-4BA5-BC06-A4EF7177B342}" type="parTrans" cxnId="{61F7EA3C-D34E-4354-9C35-4DCAD61A2845}">
      <dgm:prSet/>
      <dgm:spPr/>
      <dgm:t>
        <a:bodyPr/>
        <a:lstStyle/>
        <a:p>
          <a:endParaRPr lang="en-US"/>
        </a:p>
      </dgm:t>
    </dgm:pt>
    <dgm:pt modelId="{F09DEF1C-52D9-44FD-9F66-5811F6731203}" type="sibTrans" cxnId="{61F7EA3C-D34E-4354-9C35-4DCAD61A2845}">
      <dgm:prSet/>
      <dgm:spPr/>
      <dgm:t>
        <a:bodyPr/>
        <a:lstStyle/>
        <a:p>
          <a:endParaRPr lang="en-US"/>
        </a:p>
      </dgm:t>
    </dgm:pt>
    <dgm:pt modelId="{26CD68C9-2390-48E5-8ACE-6EC77B3C40D5}">
      <dgm:prSet/>
      <dgm:spPr/>
      <dgm:t>
        <a:bodyPr/>
        <a:lstStyle/>
        <a:p>
          <a:r>
            <a:rPr lang="en-GB"/>
            <a:t>Thus, marketing management involves managing demand, which in turn involves managing customer relationships.</a:t>
          </a:r>
          <a:endParaRPr lang="en-US"/>
        </a:p>
      </dgm:t>
    </dgm:pt>
    <dgm:pt modelId="{A33C9F39-0A63-43B9-AB5D-8037309C626B}" type="parTrans" cxnId="{B86AE106-75D4-4A4B-B4FE-8D2476D2BEFD}">
      <dgm:prSet/>
      <dgm:spPr/>
      <dgm:t>
        <a:bodyPr/>
        <a:lstStyle/>
        <a:p>
          <a:endParaRPr lang="en-US"/>
        </a:p>
      </dgm:t>
    </dgm:pt>
    <dgm:pt modelId="{ADF87AE7-8C74-4D5F-AF5E-0EDD95CBEA89}" type="sibTrans" cxnId="{B86AE106-75D4-4A4B-B4FE-8D2476D2BEFD}">
      <dgm:prSet/>
      <dgm:spPr/>
      <dgm:t>
        <a:bodyPr/>
        <a:lstStyle/>
        <a:p>
          <a:endParaRPr lang="en-US"/>
        </a:p>
      </dgm:t>
    </dgm:pt>
    <dgm:pt modelId="{EAEC4DA8-005E-4749-B31C-334015142C83}" type="pres">
      <dgm:prSet presAssocID="{7837C865-9310-4389-A362-F166A8283B1B}" presName="root" presStyleCnt="0">
        <dgm:presLayoutVars>
          <dgm:dir/>
          <dgm:resizeHandles val="exact"/>
        </dgm:presLayoutVars>
      </dgm:prSet>
      <dgm:spPr/>
    </dgm:pt>
    <dgm:pt modelId="{658474B2-89BD-4D15-A529-F2F1643297C7}" type="pres">
      <dgm:prSet presAssocID="{55D9814B-6DEB-481B-8EE3-DF8C5D0EEF54}" presName="compNode" presStyleCnt="0"/>
      <dgm:spPr/>
    </dgm:pt>
    <dgm:pt modelId="{D4C849B8-EDFA-4F43-BF36-414DD01AA04C}" type="pres">
      <dgm:prSet presAssocID="{55D9814B-6DEB-481B-8EE3-DF8C5D0EEF54}" presName="bgRect" presStyleLbl="bgShp" presStyleIdx="0" presStyleCnt="2" custScaleY="109008"/>
      <dgm:spPr/>
    </dgm:pt>
    <dgm:pt modelId="{1F7AC55C-6285-40DD-B409-6F99603C8184}" type="pres">
      <dgm:prSet presAssocID="{55D9814B-6DEB-481B-8EE3-DF8C5D0EEF5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sert scene"/>
        </a:ext>
      </dgm:extLst>
    </dgm:pt>
    <dgm:pt modelId="{3AD6BCEA-5B38-41FE-9860-2D86811DB360}" type="pres">
      <dgm:prSet presAssocID="{55D9814B-6DEB-481B-8EE3-DF8C5D0EEF54}" presName="spaceRect" presStyleCnt="0"/>
      <dgm:spPr/>
    </dgm:pt>
    <dgm:pt modelId="{EE1D0C3B-D746-48C8-B164-034764B3C710}" type="pres">
      <dgm:prSet presAssocID="{55D9814B-6DEB-481B-8EE3-DF8C5D0EEF54}" presName="parTx" presStyleLbl="revTx" presStyleIdx="0" presStyleCnt="2">
        <dgm:presLayoutVars>
          <dgm:chMax val="0"/>
          <dgm:chPref val="0"/>
        </dgm:presLayoutVars>
      </dgm:prSet>
      <dgm:spPr/>
    </dgm:pt>
    <dgm:pt modelId="{9A629A2C-DE1C-4B81-8A38-AB0BB8D2D4DA}" type="pres">
      <dgm:prSet presAssocID="{F09DEF1C-52D9-44FD-9F66-5811F6731203}" presName="sibTrans" presStyleCnt="0"/>
      <dgm:spPr/>
    </dgm:pt>
    <dgm:pt modelId="{CD97B0C2-E6DE-4B2D-822D-9187396781C1}" type="pres">
      <dgm:prSet presAssocID="{26CD68C9-2390-48E5-8ACE-6EC77B3C40D5}" presName="compNode" presStyleCnt="0"/>
      <dgm:spPr/>
    </dgm:pt>
    <dgm:pt modelId="{BD109727-A94E-4907-9032-6ABEEA6F7600}" type="pres">
      <dgm:prSet presAssocID="{26CD68C9-2390-48E5-8ACE-6EC77B3C40D5}" presName="bgRect" presStyleLbl="bgShp" presStyleIdx="1" presStyleCnt="2"/>
      <dgm:spPr/>
    </dgm:pt>
    <dgm:pt modelId="{2F6F4990-510C-4502-BE54-DFBAC1CA2326}" type="pres">
      <dgm:prSet presAssocID="{26CD68C9-2390-48E5-8ACE-6EC77B3C40D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22776CF2-B874-4D0D-8ADB-6B9EECCFD970}" type="pres">
      <dgm:prSet presAssocID="{26CD68C9-2390-48E5-8ACE-6EC77B3C40D5}" presName="spaceRect" presStyleCnt="0"/>
      <dgm:spPr/>
    </dgm:pt>
    <dgm:pt modelId="{2D767A14-B3EA-473B-92F0-3EF975216B0B}" type="pres">
      <dgm:prSet presAssocID="{26CD68C9-2390-48E5-8ACE-6EC77B3C40D5}" presName="parTx" presStyleLbl="revTx" presStyleIdx="1" presStyleCnt="2">
        <dgm:presLayoutVars>
          <dgm:chMax val="0"/>
          <dgm:chPref val="0"/>
        </dgm:presLayoutVars>
      </dgm:prSet>
      <dgm:spPr/>
    </dgm:pt>
  </dgm:ptLst>
  <dgm:cxnLst>
    <dgm:cxn modelId="{B86AE106-75D4-4A4B-B4FE-8D2476D2BEFD}" srcId="{7837C865-9310-4389-A362-F166A8283B1B}" destId="{26CD68C9-2390-48E5-8ACE-6EC77B3C40D5}" srcOrd="1" destOrd="0" parTransId="{A33C9F39-0A63-43B9-AB5D-8037309C626B}" sibTransId="{ADF87AE7-8C74-4D5F-AF5E-0EDD95CBEA89}"/>
    <dgm:cxn modelId="{CAEB052B-B8D5-414C-86B2-62831E7316F5}" type="presOf" srcId="{26CD68C9-2390-48E5-8ACE-6EC77B3C40D5}" destId="{2D767A14-B3EA-473B-92F0-3EF975216B0B}" srcOrd="0" destOrd="0" presId="urn:microsoft.com/office/officeart/2018/2/layout/IconVerticalSolidList"/>
    <dgm:cxn modelId="{61F7EA3C-D34E-4354-9C35-4DCAD61A2845}" srcId="{7837C865-9310-4389-A362-F166A8283B1B}" destId="{55D9814B-6DEB-481B-8EE3-DF8C5D0EEF54}" srcOrd="0" destOrd="0" parTransId="{D96CAD4E-3253-4BA5-BC06-A4EF7177B342}" sibTransId="{F09DEF1C-52D9-44FD-9F66-5811F6731203}"/>
    <dgm:cxn modelId="{D079125A-57D3-4CC2-93B3-B9C433AF74FE}" type="presOf" srcId="{7837C865-9310-4389-A362-F166A8283B1B}" destId="{EAEC4DA8-005E-4749-B31C-334015142C83}" srcOrd="0" destOrd="0" presId="urn:microsoft.com/office/officeart/2018/2/layout/IconVerticalSolidList"/>
    <dgm:cxn modelId="{ADED12D3-418E-4228-9E2E-887093C7C590}" type="presOf" srcId="{55D9814B-6DEB-481B-8EE3-DF8C5D0EEF54}" destId="{EE1D0C3B-D746-48C8-B164-034764B3C710}" srcOrd="0" destOrd="0" presId="urn:microsoft.com/office/officeart/2018/2/layout/IconVerticalSolidList"/>
    <dgm:cxn modelId="{50495615-6133-4C8B-A6B1-748345250BCD}" type="presParOf" srcId="{EAEC4DA8-005E-4749-B31C-334015142C83}" destId="{658474B2-89BD-4D15-A529-F2F1643297C7}" srcOrd="0" destOrd="0" presId="urn:microsoft.com/office/officeart/2018/2/layout/IconVerticalSolidList"/>
    <dgm:cxn modelId="{E9447E3B-2A30-4C83-9489-BD355FEE8249}" type="presParOf" srcId="{658474B2-89BD-4D15-A529-F2F1643297C7}" destId="{D4C849B8-EDFA-4F43-BF36-414DD01AA04C}" srcOrd="0" destOrd="0" presId="urn:microsoft.com/office/officeart/2018/2/layout/IconVerticalSolidList"/>
    <dgm:cxn modelId="{23BC1B72-7CA3-419B-B5F7-D7D02739EFDE}" type="presParOf" srcId="{658474B2-89BD-4D15-A529-F2F1643297C7}" destId="{1F7AC55C-6285-40DD-B409-6F99603C8184}" srcOrd="1" destOrd="0" presId="urn:microsoft.com/office/officeart/2018/2/layout/IconVerticalSolidList"/>
    <dgm:cxn modelId="{426EB489-78BD-4D67-99E2-0338153F0E47}" type="presParOf" srcId="{658474B2-89BD-4D15-A529-F2F1643297C7}" destId="{3AD6BCEA-5B38-41FE-9860-2D86811DB360}" srcOrd="2" destOrd="0" presId="urn:microsoft.com/office/officeart/2018/2/layout/IconVerticalSolidList"/>
    <dgm:cxn modelId="{3EC82FEF-15EA-4AB6-9935-89A97F115B94}" type="presParOf" srcId="{658474B2-89BD-4D15-A529-F2F1643297C7}" destId="{EE1D0C3B-D746-48C8-B164-034764B3C710}" srcOrd="3" destOrd="0" presId="urn:microsoft.com/office/officeart/2018/2/layout/IconVerticalSolidList"/>
    <dgm:cxn modelId="{2C972639-0157-4F95-BE0C-15F55AB4CFA0}" type="presParOf" srcId="{EAEC4DA8-005E-4749-B31C-334015142C83}" destId="{9A629A2C-DE1C-4B81-8A38-AB0BB8D2D4DA}" srcOrd="1" destOrd="0" presId="urn:microsoft.com/office/officeart/2018/2/layout/IconVerticalSolidList"/>
    <dgm:cxn modelId="{0E36A89B-3351-499B-9055-7D0C61A7F39A}" type="presParOf" srcId="{EAEC4DA8-005E-4749-B31C-334015142C83}" destId="{CD97B0C2-E6DE-4B2D-822D-9187396781C1}" srcOrd="2" destOrd="0" presId="urn:microsoft.com/office/officeart/2018/2/layout/IconVerticalSolidList"/>
    <dgm:cxn modelId="{2880989C-3E5C-4119-83F2-EC6498B452CD}" type="presParOf" srcId="{CD97B0C2-E6DE-4B2D-822D-9187396781C1}" destId="{BD109727-A94E-4907-9032-6ABEEA6F7600}" srcOrd="0" destOrd="0" presId="urn:microsoft.com/office/officeart/2018/2/layout/IconVerticalSolidList"/>
    <dgm:cxn modelId="{301B961C-46A6-43CA-9E65-044771D61C76}" type="presParOf" srcId="{CD97B0C2-E6DE-4B2D-822D-9187396781C1}" destId="{2F6F4990-510C-4502-BE54-DFBAC1CA2326}" srcOrd="1" destOrd="0" presId="urn:microsoft.com/office/officeart/2018/2/layout/IconVerticalSolidList"/>
    <dgm:cxn modelId="{2BD6FE8D-B0D0-4C14-82D4-E2499166C078}" type="presParOf" srcId="{CD97B0C2-E6DE-4B2D-822D-9187396781C1}" destId="{22776CF2-B874-4D0D-8ADB-6B9EECCFD970}" srcOrd="2" destOrd="0" presId="urn:microsoft.com/office/officeart/2018/2/layout/IconVerticalSolidList"/>
    <dgm:cxn modelId="{E01EE0C2-6881-406A-B108-1A5FEA9C31AC}" type="presParOf" srcId="{CD97B0C2-E6DE-4B2D-822D-9187396781C1}" destId="{2D767A14-B3EA-473B-92F0-3EF975216B0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545467-BFEF-4B54-A75C-F0345941FC0C}"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1416D2D0-B8E6-4AAC-AEA5-D79894018125}">
      <dgm:prSet/>
      <dgm:spPr/>
      <dgm:t>
        <a:bodyPr/>
        <a:lstStyle/>
        <a:p>
          <a:pPr>
            <a:lnSpc>
              <a:spcPct val="100000"/>
            </a:lnSpc>
            <a:defRPr cap="all"/>
          </a:pPr>
          <a:r>
            <a:rPr lang="en-GB"/>
            <a:t>Thank You </a:t>
          </a:r>
          <a:endParaRPr lang="en-US"/>
        </a:p>
      </dgm:t>
    </dgm:pt>
    <dgm:pt modelId="{5FD8F63A-342C-40B6-847A-97C08872EB07}" type="parTrans" cxnId="{F2FE70BC-E688-43EF-B1CE-E47E8A31395C}">
      <dgm:prSet/>
      <dgm:spPr/>
      <dgm:t>
        <a:bodyPr/>
        <a:lstStyle/>
        <a:p>
          <a:endParaRPr lang="en-US"/>
        </a:p>
      </dgm:t>
    </dgm:pt>
    <dgm:pt modelId="{3E41A764-596E-408F-89D1-95E14104CD61}" type="sibTrans" cxnId="{F2FE70BC-E688-43EF-B1CE-E47E8A31395C}">
      <dgm:prSet/>
      <dgm:spPr/>
      <dgm:t>
        <a:bodyPr/>
        <a:lstStyle/>
        <a:p>
          <a:endParaRPr lang="en-US"/>
        </a:p>
      </dgm:t>
    </dgm:pt>
    <dgm:pt modelId="{25C8AC4A-BE4E-4EB3-9B34-2E2AD6A3D66B}">
      <dgm:prSet/>
      <dgm:spPr/>
      <dgm:t>
        <a:bodyPr/>
        <a:lstStyle/>
        <a:p>
          <a:pPr>
            <a:lnSpc>
              <a:spcPct val="100000"/>
            </a:lnSpc>
            <a:defRPr cap="all"/>
          </a:pPr>
          <a:r>
            <a:rPr lang="en-GB" dirty="0"/>
            <a:t>Any questions or Feedback  </a:t>
          </a:r>
          <a:endParaRPr lang="en-US" dirty="0"/>
        </a:p>
      </dgm:t>
    </dgm:pt>
    <dgm:pt modelId="{A8268B5D-36FB-48F7-B35A-C25547DE2E42}" type="parTrans" cxnId="{BC4C5408-054D-4449-A2A5-7872C5CD1237}">
      <dgm:prSet/>
      <dgm:spPr/>
      <dgm:t>
        <a:bodyPr/>
        <a:lstStyle/>
        <a:p>
          <a:endParaRPr lang="en-US"/>
        </a:p>
      </dgm:t>
    </dgm:pt>
    <dgm:pt modelId="{B118C59C-0311-449A-BD41-206B01F8446E}" type="sibTrans" cxnId="{BC4C5408-054D-4449-A2A5-7872C5CD1237}">
      <dgm:prSet/>
      <dgm:spPr/>
      <dgm:t>
        <a:bodyPr/>
        <a:lstStyle/>
        <a:p>
          <a:endParaRPr lang="en-US"/>
        </a:p>
      </dgm:t>
    </dgm:pt>
    <dgm:pt modelId="{EDC56055-5BB1-4CDC-94B9-D35AAA4858AE}" type="pres">
      <dgm:prSet presAssocID="{31545467-BFEF-4B54-A75C-F0345941FC0C}" presName="root" presStyleCnt="0">
        <dgm:presLayoutVars>
          <dgm:dir/>
          <dgm:resizeHandles val="exact"/>
        </dgm:presLayoutVars>
      </dgm:prSet>
      <dgm:spPr/>
    </dgm:pt>
    <dgm:pt modelId="{711574F1-7996-4FE9-9F55-EFD16664CD1F}" type="pres">
      <dgm:prSet presAssocID="{1416D2D0-B8E6-4AAC-AEA5-D79894018125}" presName="compNode" presStyleCnt="0"/>
      <dgm:spPr/>
    </dgm:pt>
    <dgm:pt modelId="{9A5048E9-7008-41D3-B004-D94334FA5002}" type="pres">
      <dgm:prSet presAssocID="{1416D2D0-B8E6-4AAC-AEA5-D79894018125}" presName="iconBgRect" presStyleLbl="bgShp" presStyleIdx="0" presStyleCnt="2"/>
      <dgm:spPr/>
    </dgm:pt>
    <dgm:pt modelId="{6B18D721-0772-4CBF-ACBD-A567B5C12AB9}" type="pres">
      <dgm:prSet presAssocID="{1416D2D0-B8E6-4AAC-AEA5-D7989401812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miling Face with No Fill"/>
        </a:ext>
      </dgm:extLst>
    </dgm:pt>
    <dgm:pt modelId="{174A87F8-70B3-4D40-8379-87A764634E9A}" type="pres">
      <dgm:prSet presAssocID="{1416D2D0-B8E6-4AAC-AEA5-D79894018125}" presName="spaceRect" presStyleCnt="0"/>
      <dgm:spPr/>
    </dgm:pt>
    <dgm:pt modelId="{B88290D6-1CEA-4563-9C9B-E155853F867A}" type="pres">
      <dgm:prSet presAssocID="{1416D2D0-B8E6-4AAC-AEA5-D79894018125}" presName="textRect" presStyleLbl="revTx" presStyleIdx="0" presStyleCnt="2">
        <dgm:presLayoutVars>
          <dgm:chMax val="1"/>
          <dgm:chPref val="1"/>
        </dgm:presLayoutVars>
      </dgm:prSet>
      <dgm:spPr/>
    </dgm:pt>
    <dgm:pt modelId="{19E13F73-03F7-454C-95E2-07EF47EB36B5}" type="pres">
      <dgm:prSet presAssocID="{3E41A764-596E-408F-89D1-95E14104CD61}" presName="sibTrans" presStyleCnt="0"/>
      <dgm:spPr/>
    </dgm:pt>
    <dgm:pt modelId="{49A902E1-5B22-48BC-85B2-35043B668016}" type="pres">
      <dgm:prSet presAssocID="{25C8AC4A-BE4E-4EB3-9B34-2E2AD6A3D66B}" presName="compNode" presStyleCnt="0"/>
      <dgm:spPr/>
    </dgm:pt>
    <dgm:pt modelId="{5D208A3E-686E-4150-9D2A-953C495BC42F}" type="pres">
      <dgm:prSet presAssocID="{25C8AC4A-BE4E-4EB3-9B34-2E2AD6A3D66B}" presName="iconBgRect" presStyleLbl="bgShp" presStyleIdx="1" presStyleCnt="2"/>
      <dgm:spPr/>
    </dgm:pt>
    <dgm:pt modelId="{646E11D7-078D-4175-9D8F-FFED95963BD2}" type="pres">
      <dgm:prSet presAssocID="{25C8AC4A-BE4E-4EB3-9B34-2E2AD6A3D66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lp"/>
        </a:ext>
      </dgm:extLst>
    </dgm:pt>
    <dgm:pt modelId="{24CA5058-3E01-4A02-84BF-F3CA4D401316}" type="pres">
      <dgm:prSet presAssocID="{25C8AC4A-BE4E-4EB3-9B34-2E2AD6A3D66B}" presName="spaceRect" presStyleCnt="0"/>
      <dgm:spPr/>
    </dgm:pt>
    <dgm:pt modelId="{DF4E6DB3-2162-4210-92CF-848C0FFA327D}" type="pres">
      <dgm:prSet presAssocID="{25C8AC4A-BE4E-4EB3-9B34-2E2AD6A3D66B}" presName="textRect" presStyleLbl="revTx" presStyleIdx="1" presStyleCnt="2">
        <dgm:presLayoutVars>
          <dgm:chMax val="1"/>
          <dgm:chPref val="1"/>
        </dgm:presLayoutVars>
      </dgm:prSet>
      <dgm:spPr/>
    </dgm:pt>
  </dgm:ptLst>
  <dgm:cxnLst>
    <dgm:cxn modelId="{BC4C5408-054D-4449-A2A5-7872C5CD1237}" srcId="{31545467-BFEF-4B54-A75C-F0345941FC0C}" destId="{25C8AC4A-BE4E-4EB3-9B34-2E2AD6A3D66B}" srcOrd="1" destOrd="0" parTransId="{A8268B5D-36FB-48F7-B35A-C25547DE2E42}" sibTransId="{B118C59C-0311-449A-BD41-206B01F8446E}"/>
    <dgm:cxn modelId="{8930B86B-8678-491F-AB43-B98FE0DA24B9}" type="presOf" srcId="{1416D2D0-B8E6-4AAC-AEA5-D79894018125}" destId="{B88290D6-1CEA-4563-9C9B-E155853F867A}" srcOrd="0" destOrd="0" presId="urn:microsoft.com/office/officeart/2018/5/layout/IconCircleLabelList"/>
    <dgm:cxn modelId="{4C105950-754C-4C3C-ABC5-A7CB7A81860C}" type="presOf" srcId="{31545467-BFEF-4B54-A75C-F0345941FC0C}" destId="{EDC56055-5BB1-4CDC-94B9-D35AAA4858AE}" srcOrd="0" destOrd="0" presId="urn:microsoft.com/office/officeart/2018/5/layout/IconCircleLabelList"/>
    <dgm:cxn modelId="{25F7C28D-DF3B-4A11-ABAB-AEA09D748BFD}" type="presOf" srcId="{25C8AC4A-BE4E-4EB3-9B34-2E2AD6A3D66B}" destId="{DF4E6DB3-2162-4210-92CF-848C0FFA327D}" srcOrd="0" destOrd="0" presId="urn:microsoft.com/office/officeart/2018/5/layout/IconCircleLabelList"/>
    <dgm:cxn modelId="{F2FE70BC-E688-43EF-B1CE-E47E8A31395C}" srcId="{31545467-BFEF-4B54-A75C-F0345941FC0C}" destId="{1416D2D0-B8E6-4AAC-AEA5-D79894018125}" srcOrd="0" destOrd="0" parTransId="{5FD8F63A-342C-40B6-847A-97C08872EB07}" sibTransId="{3E41A764-596E-408F-89D1-95E14104CD61}"/>
    <dgm:cxn modelId="{34B111AB-0C14-4C1C-838F-EAE2B9C92AE0}" type="presParOf" srcId="{EDC56055-5BB1-4CDC-94B9-D35AAA4858AE}" destId="{711574F1-7996-4FE9-9F55-EFD16664CD1F}" srcOrd="0" destOrd="0" presId="urn:microsoft.com/office/officeart/2018/5/layout/IconCircleLabelList"/>
    <dgm:cxn modelId="{4575CD9E-9A64-46AF-96D6-8A94B1E5EC1F}" type="presParOf" srcId="{711574F1-7996-4FE9-9F55-EFD16664CD1F}" destId="{9A5048E9-7008-41D3-B004-D94334FA5002}" srcOrd="0" destOrd="0" presId="urn:microsoft.com/office/officeart/2018/5/layout/IconCircleLabelList"/>
    <dgm:cxn modelId="{B8DC2B8D-9AC3-4634-9AA7-9D2302183253}" type="presParOf" srcId="{711574F1-7996-4FE9-9F55-EFD16664CD1F}" destId="{6B18D721-0772-4CBF-ACBD-A567B5C12AB9}" srcOrd="1" destOrd="0" presId="urn:microsoft.com/office/officeart/2018/5/layout/IconCircleLabelList"/>
    <dgm:cxn modelId="{7E4D1F98-E42B-44E9-BF6F-84A9B3A29065}" type="presParOf" srcId="{711574F1-7996-4FE9-9F55-EFD16664CD1F}" destId="{174A87F8-70B3-4D40-8379-87A764634E9A}" srcOrd="2" destOrd="0" presId="urn:microsoft.com/office/officeart/2018/5/layout/IconCircleLabelList"/>
    <dgm:cxn modelId="{9F6E3E3A-B110-4F53-9B81-62408E427923}" type="presParOf" srcId="{711574F1-7996-4FE9-9F55-EFD16664CD1F}" destId="{B88290D6-1CEA-4563-9C9B-E155853F867A}" srcOrd="3" destOrd="0" presId="urn:microsoft.com/office/officeart/2018/5/layout/IconCircleLabelList"/>
    <dgm:cxn modelId="{E7809BAA-BC18-4A7A-8979-FFEF760B807F}" type="presParOf" srcId="{EDC56055-5BB1-4CDC-94B9-D35AAA4858AE}" destId="{19E13F73-03F7-454C-95E2-07EF47EB36B5}" srcOrd="1" destOrd="0" presId="urn:microsoft.com/office/officeart/2018/5/layout/IconCircleLabelList"/>
    <dgm:cxn modelId="{9609119E-7745-4077-80AC-4C82C82EFCC9}" type="presParOf" srcId="{EDC56055-5BB1-4CDC-94B9-D35AAA4858AE}" destId="{49A902E1-5B22-48BC-85B2-35043B668016}" srcOrd="2" destOrd="0" presId="urn:microsoft.com/office/officeart/2018/5/layout/IconCircleLabelList"/>
    <dgm:cxn modelId="{25117383-7675-4D53-A3EB-5C97EDC6AE00}" type="presParOf" srcId="{49A902E1-5B22-48BC-85B2-35043B668016}" destId="{5D208A3E-686E-4150-9D2A-953C495BC42F}" srcOrd="0" destOrd="0" presId="urn:microsoft.com/office/officeart/2018/5/layout/IconCircleLabelList"/>
    <dgm:cxn modelId="{D2523E10-395C-4605-B245-75EEA9D06EEE}" type="presParOf" srcId="{49A902E1-5B22-48BC-85B2-35043B668016}" destId="{646E11D7-078D-4175-9D8F-FFED95963BD2}" srcOrd="1" destOrd="0" presId="urn:microsoft.com/office/officeart/2018/5/layout/IconCircleLabelList"/>
    <dgm:cxn modelId="{700A47C1-7AEE-4F4A-BFE0-663432F1D74E}" type="presParOf" srcId="{49A902E1-5B22-48BC-85B2-35043B668016}" destId="{24CA5058-3E01-4A02-84BF-F3CA4D401316}" srcOrd="2" destOrd="0" presId="urn:microsoft.com/office/officeart/2018/5/layout/IconCircleLabelList"/>
    <dgm:cxn modelId="{ABDBBF03-648D-45B9-A81F-28689927EBFE}" type="presParOf" srcId="{49A902E1-5B22-48BC-85B2-35043B668016}" destId="{DF4E6DB3-2162-4210-92CF-848C0FFA327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4D352-14DE-4DA4-883B-59B4FFE9C74B}">
      <dsp:nvSpPr>
        <dsp:cNvPr id="0" name=""/>
        <dsp:cNvSpPr/>
      </dsp:nvSpPr>
      <dsp:spPr>
        <a:xfrm>
          <a:off x="964424" y="274510"/>
          <a:ext cx="1097797" cy="10977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45617C-DC8D-4EAD-BEA5-AD95E0C67906}">
      <dsp:nvSpPr>
        <dsp:cNvPr id="0" name=""/>
        <dsp:cNvSpPr/>
      </dsp:nvSpPr>
      <dsp:spPr>
        <a:xfrm>
          <a:off x="293548" y="1699205"/>
          <a:ext cx="24395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b="1" kern="1200"/>
            <a:t>Part 1: What is Marketing? </a:t>
          </a:r>
          <a:endParaRPr lang="en-US" sz="2100" kern="1200"/>
        </a:p>
      </dsp:txBody>
      <dsp:txXfrm>
        <a:off x="293548" y="1699205"/>
        <a:ext cx="2439549" cy="720000"/>
      </dsp:txXfrm>
    </dsp:sp>
    <dsp:sp modelId="{23CBD345-AA69-4AED-B699-7CC46B3B9CF2}">
      <dsp:nvSpPr>
        <dsp:cNvPr id="0" name=""/>
        <dsp:cNvSpPr/>
      </dsp:nvSpPr>
      <dsp:spPr>
        <a:xfrm>
          <a:off x="3830895" y="274510"/>
          <a:ext cx="1097797" cy="10977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FA340B-3147-4FB7-B91F-F1818A5EC320}">
      <dsp:nvSpPr>
        <dsp:cNvPr id="0" name=""/>
        <dsp:cNvSpPr/>
      </dsp:nvSpPr>
      <dsp:spPr>
        <a:xfrm>
          <a:off x="3160019" y="1699205"/>
          <a:ext cx="24395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b="1" kern="1200" dirty="0"/>
            <a:t>Part 2: Core marketing concepts </a:t>
          </a:r>
          <a:endParaRPr lang="en-US" sz="2100" kern="1200" dirty="0"/>
        </a:p>
      </dsp:txBody>
      <dsp:txXfrm>
        <a:off x="3160019" y="1699205"/>
        <a:ext cx="2439549" cy="720000"/>
      </dsp:txXfrm>
    </dsp:sp>
    <dsp:sp modelId="{EC7F5374-F68F-45A2-9096-D05D6024E7EB}">
      <dsp:nvSpPr>
        <dsp:cNvPr id="0" name=""/>
        <dsp:cNvSpPr/>
      </dsp:nvSpPr>
      <dsp:spPr>
        <a:xfrm>
          <a:off x="2397659" y="3029093"/>
          <a:ext cx="1097797" cy="10977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D6F31F-626C-4147-A16E-A3A3E23D7C75}">
      <dsp:nvSpPr>
        <dsp:cNvPr id="0" name=""/>
        <dsp:cNvSpPr/>
      </dsp:nvSpPr>
      <dsp:spPr>
        <a:xfrm>
          <a:off x="1726783" y="4453788"/>
          <a:ext cx="24395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b="1" kern="1200" dirty="0"/>
            <a:t>Part 3: Marketing Management </a:t>
          </a:r>
          <a:endParaRPr lang="en-US" sz="2100" kern="1200" dirty="0"/>
        </a:p>
      </dsp:txBody>
      <dsp:txXfrm>
        <a:off x="1726783" y="4453788"/>
        <a:ext cx="2439549"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0535B5-3CC3-4017-AF09-6EA16DF61C9D}">
      <dsp:nvSpPr>
        <dsp:cNvPr id="0" name=""/>
        <dsp:cNvSpPr/>
      </dsp:nvSpPr>
      <dsp:spPr>
        <a:xfrm>
          <a:off x="172014" y="292469"/>
          <a:ext cx="1139788" cy="113978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0D76FD-8E3E-4DEF-B9F7-8556FE547603}">
      <dsp:nvSpPr>
        <dsp:cNvPr id="0" name=""/>
        <dsp:cNvSpPr/>
      </dsp:nvSpPr>
      <dsp:spPr>
        <a:xfrm>
          <a:off x="411369" y="531825"/>
          <a:ext cx="661077" cy="6610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EB5733-4EE3-41ED-8A8E-20625233E285}">
      <dsp:nvSpPr>
        <dsp:cNvPr id="0" name=""/>
        <dsp:cNvSpPr/>
      </dsp:nvSpPr>
      <dsp:spPr>
        <a:xfrm>
          <a:off x="1556042" y="292469"/>
          <a:ext cx="2686643" cy="1139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0" i="0" kern="1200" baseline="0"/>
            <a:t>Many view marketing as just selling and advertising.</a:t>
          </a:r>
          <a:endParaRPr lang="en-US" sz="2200" kern="1200"/>
        </a:p>
      </dsp:txBody>
      <dsp:txXfrm>
        <a:off x="1556042" y="292469"/>
        <a:ext cx="2686643" cy="1139788"/>
      </dsp:txXfrm>
    </dsp:sp>
    <dsp:sp modelId="{2E81E6AB-BA5A-48E6-BFE2-069070378274}">
      <dsp:nvSpPr>
        <dsp:cNvPr id="0" name=""/>
        <dsp:cNvSpPr/>
      </dsp:nvSpPr>
      <dsp:spPr>
        <a:xfrm>
          <a:off x="4710813" y="292469"/>
          <a:ext cx="1139788" cy="113978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56D9F1-FE2E-47E5-8F3F-446DA74F2A19}">
      <dsp:nvSpPr>
        <dsp:cNvPr id="0" name=""/>
        <dsp:cNvSpPr/>
      </dsp:nvSpPr>
      <dsp:spPr>
        <a:xfrm>
          <a:off x="4950169" y="531825"/>
          <a:ext cx="661077" cy="6610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2C6BE6-5E5D-403C-A2B7-C8957DA82CD1}">
      <dsp:nvSpPr>
        <dsp:cNvPr id="0" name=""/>
        <dsp:cNvSpPr/>
      </dsp:nvSpPr>
      <dsp:spPr>
        <a:xfrm>
          <a:off x="6094842" y="292469"/>
          <a:ext cx="2686643" cy="1139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0" i="0" kern="1200" baseline="0"/>
            <a:t>Selling and advertising are only parts of marketing.</a:t>
          </a:r>
          <a:endParaRPr lang="en-US" sz="2200" kern="1200"/>
        </a:p>
      </dsp:txBody>
      <dsp:txXfrm>
        <a:off x="6094842" y="292469"/>
        <a:ext cx="2686643" cy="1139788"/>
      </dsp:txXfrm>
    </dsp:sp>
    <dsp:sp modelId="{FA3E02BE-21F0-4B76-9C06-54114F51141D}">
      <dsp:nvSpPr>
        <dsp:cNvPr id="0" name=""/>
        <dsp:cNvSpPr/>
      </dsp:nvSpPr>
      <dsp:spPr>
        <a:xfrm>
          <a:off x="172014" y="2018966"/>
          <a:ext cx="1139788" cy="113978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D7AF33-B9DA-4E34-ABAE-D3004062B004}">
      <dsp:nvSpPr>
        <dsp:cNvPr id="0" name=""/>
        <dsp:cNvSpPr/>
      </dsp:nvSpPr>
      <dsp:spPr>
        <a:xfrm>
          <a:off x="411369" y="2258321"/>
          <a:ext cx="661077" cy="6610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6C818D-F48D-488D-8F06-140AF07691BD}">
      <dsp:nvSpPr>
        <dsp:cNvPr id="0" name=""/>
        <dsp:cNvSpPr/>
      </dsp:nvSpPr>
      <dsp:spPr>
        <a:xfrm>
          <a:off x="1556042" y="2018966"/>
          <a:ext cx="2686643" cy="1139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0" i="0" kern="1200" baseline="0"/>
            <a:t>Marketing includes a variety of roles and strategies.</a:t>
          </a:r>
          <a:endParaRPr lang="en-US" sz="2200" kern="1200"/>
        </a:p>
      </dsp:txBody>
      <dsp:txXfrm>
        <a:off x="1556042" y="2018966"/>
        <a:ext cx="2686643" cy="1139788"/>
      </dsp:txXfrm>
    </dsp:sp>
    <dsp:sp modelId="{7B597A32-9936-4EB9-A164-F594AA550840}">
      <dsp:nvSpPr>
        <dsp:cNvPr id="0" name=""/>
        <dsp:cNvSpPr/>
      </dsp:nvSpPr>
      <dsp:spPr>
        <a:xfrm>
          <a:off x="4710813" y="2018966"/>
          <a:ext cx="1139788" cy="113978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AC8BA1-E348-4549-BE8C-DFE71C2EB781}">
      <dsp:nvSpPr>
        <dsp:cNvPr id="0" name=""/>
        <dsp:cNvSpPr/>
      </dsp:nvSpPr>
      <dsp:spPr>
        <a:xfrm>
          <a:off x="4950169" y="2258321"/>
          <a:ext cx="661077" cy="6610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86CE59-FD31-4EE5-A886-7C84B3388354}">
      <dsp:nvSpPr>
        <dsp:cNvPr id="0" name=""/>
        <dsp:cNvSpPr/>
      </dsp:nvSpPr>
      <dsp:spPr>
        <a:xfrm>
          <a:off x="6094842" y="2018966"/>
          <a:ext cx="2686643" cy="1139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b="0" i="0" kern="1200" baseline="0"/>
            <a:t>Focus is on holistic customer engagement. </a:t>
          </a:r>
          <a:endParaRPr lang="en-US" sz="2200" kern="1200"/>
        </a:p>
      </dsp:txBody>
      <dsp:txXfrm>
        <a:off x="6094842" y="2018966"/>
        <a:ext cx="2686643" cy="11397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DD2A2-816C-44E2-A713-4FD48A5E0A54}">
      <dsp:nvSpPr>
        <dsp:cNvPr id="0" name=""/>
        <dsp:cNvSpPr/>
      </dsp:nvSpPr>
      <dsp:spPr>
        <a:xfrm>
          <a:off x="0" y="2078"/>
          <a:ext cx="6160315" cy="1053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B9CAD3-E9FF-4B1B-A6C0-90AAF1973E62}">
      <dsp:nvSpPr>
        <dsp:cNvPr id="0" name=""/>
        <dsp:cNvSpPr/>
      </dsp:nvSpPr>
      <dsp:spPr>
        <a:xfrm>
          <a:off x="318666" y="239102"/>
          <a:ext cx="579392" cy="579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6FC700-22B0-4EDE-B9C5-F1B2A0668418}">
      <dsp:nvSpPr>
        <dsp:cNvPr id="0" name=""/>
        <dsp:cNvSpPr/>
      </dsp:nvSpPr>
      <dsp:spPr>
        <a:xfrm>
          <a:off x="1216725" y="2078"/>
          <a:ext cx="4943589" cy="1053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89" tIns="111489" rIns="111489" bIns="111489" numCol="1" spcCol="1270" anchor="ctr" anchorCtr="0">
          <a:noAutofit/>
        </a:bodyPr>
        <a:lstStyle/>
        <a:p>
          <a:pPr marL="0" lvl="0" indent="0" algn="l" defTabSz="933450">
            <a:lnSpc>
              <a:spcPct val="90000"/>
            </a:lnSpc>
            <a:spcBef>
              <a:spcPct val="0"/>
            </a:spcBef>
            <a:spcAft>
              <a:spcPct val="35000"/>
            </a:spcAft>
            <a:buNone/>
          </a:pPr>
          <a:r>
            <a:rPr lang="en-US" sz="2100" b="0" i="0" kern="1200" baseline="0"/>
            <a:t>Marketing is about meeting customer needs, not just making a sale.</a:t>
          </a:r>
          <a:endParaRPr lang="en-US" sz="2100" kern="1200"/>
        </a:p>
      </dsp:txBody>
      <dsp:txXfrm>
        <a:off x="1216725" y="2078"/>
        <a:ext cx="4943589" cy="1053441"/>
      </dsp:txXfrm>
    </dsp:sp>
    <dsp:sp modelId="{F81B7D92-D861-4F4B-861C-503150B951EF}">
      <dsp:nvSpPr>
        <dsp:cNvPr id="0" name=""/>
        <dsp:cNvSpPr/>
      </dsp:nvSpPr>
      <dsp:spPr>
        <a:xfrm>
          <a:off x="0" y="1318880"/>
          <a:ext cx="6160315" cy="1053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7AC30-27D6-41D2-9139-4DAA17BC5E11}">
      <dsp:nvSpPr>
        <dsp:cNvPr id="0" name=""/>
        <dsp:cNvSpPr/>
      </dsp:nvSpPr>
      <dsp:spPr>
        <a:xfrm>
          <a:off x="318666" y="1555904"/>
          <a:ext cx="579392" cy="579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272FBB-7E90-4B1E-B82F-7D81E47B6D7B}">
      <dsp:nvSpPr>
        <dsp:cNvPr id="0" name=""/>
        <dsp:cNvSpPr/>
      </dsp:nvSpPr>
      <dsp:spPr>
        <a:xfrm>
          <a:off x="1216725" y="1318880"/>
          <a:ext cx="4943589" cy="1053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89" tIns="111489" rIns="111489" bIns="111489" numCol="1" spcCol="1270" anchor="ctr" anchorCtr="0">
          <a:noAutofit/>
        </a:bodyPr>
        <a:lstStyle/>
        <a:p>
          <a:pPr marL="0" lvl="0" indent="0" algn="l" defTabSz="933450">
            <a:lnSpc>
              <a:spcPct val="90000"/>
            </a:lnSpc>
            <a:spcBef>
              <a:spcPct val="0"/>
            </a:spcBef>
            <a:spcAft>
              <a:spcPct val="35000"/>
            </a:spcAft>
            <a:buNone/>
          </a:pPr>
          <a:r>
            <a:rPr lang="en-US" sz="2100" b="0" i="0" kern="1200" baseline="0"/>
            <a:t>Shifts focus from 'selling' to 'satisfying'.</a:t>
          </a:r>
          <a:endParaRPr lang="en-US" sz="2100" kern="1200"/>
        </a:p>
      </dsp:txBody>
      <dsp:txXfrm>
        <a:off x="1216725" y="1318880"/>
        <a:ext cx="4943589" cy="1053441"/>
      </dsp:txXfrm>
    </dsp:sp>
    <dsp:sp modelId="{05BA5721-2FEF-4EB6-A930-6D7E034C95E1}">
      <dsp:nvSpPr>
        <dsp:cNvPr id="0" name=""/>
        <dsp:cNvSpPr/>
      </dsp:nvSpPr>
      <dsp:spPr>
        <a:xfrm>
          <a:off x="0" y="2635682"/>
          <a:ext cx="6160315" cy="1053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0A2082-55CE-403C-8E0E-0FF2BDF90F62}">
      <dsp:nvSpPr>
        <dsp:cNvPr id="0" name=""/>
        <dsp:cNvSpPr/>
      </dsp:nvSpPr>
      <dsp:spPr>
        <a:xfrm>
          <a:off x="318666" y="2872707"/>
          <a:ext cx="579392" cy="579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2A71BC-E645-421A-B27C-37D5A7D5F16F}">
      <dsp:nvSpPr>
        <dsp:cNvPr id="0" name=""/>
        <dsp:cNvSpPr/>
      </dsp:nvSpPr>
      <dsp:spPr>
        <a:xfrm>
          <a:off x="1216725" y="2635682"/>
          <a:ext cx="4943589" cy="1053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89" tIns="111489" rIns="111489" bIns="111489" numCol="1" spcCol="1270" anchor="ctr" anchorCtr="0">
          <a:noAutofit/>
        </a:bodyPr>
        <a:lstStyle/>
        <a:p>
          <a:pPr marL="0" lvl="0" indent="0" algn="l" defTabSz="933450">
            <a:lnSpc>
              <a:spcPct val="90000"/>
            </a:lnSpc>
            <a:spcBef>
              <a:spcPct val="0"/>
            </a:spcBef>
            <a:spcAft>
              <a:spcPct val="35000"/>
            </a:spcAft>
            <a:buNone/>
          </a:pPr>
          <a:r>
            <a:rPr lang="en-US" sz="2100" b="0" i="0" kern="1200" baseline="0"/>
            <a:t>Emphasis on customer satisfaction as a core goal.</a:t>
          </a:r>
          <a:endParaRPr lang="en-US" sz="2100" kern="1200"/>
        </a:p>
      </dsp:txBody>
      <dsp:txXfrm>
        <a:off x="1216725" y="2635682"/>
        <a:ext cx="4943589" cy="1053441"/>
      </dsp:txXfrm>
    </dsp:sp>
    <dsp:sp modelId="{EF7FA3DC-767A-4E94-96B4-37AEF70990F8}">
      <dsp:nvSpPr>
        <dsp:cNvPr id="0" name=""/>
        <dsp:cNvSpPr/>
      </dsp:nvSpPr>
      <dsp:spPr>
        <a:xfrm>
          <a:off x="0" y="3952484"/>
          <a:ext cx="6160315" cy="1053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CAA259-C647-4026-9CF8-BBB3D3C8455C}">
      <dsp:nvSpPr>
        <dsp:cNvPr id="0" name=""/>
        <dsp:cNvSpPr/>
      </dsp:nvSpPr>
      <dsp:spPr>
        <a:xfrm>
          <a:off x="318666" y="4189509"/>
          <a:ext cx="579392" cy="5793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323516-1A87-4477-99BA-04458FF67236}">
      <dsp:nvSpPr>
        <dsp:cNvPr id="0" name=""/>
        <dsp:cNvSpPr/>
      </dsp:nvSpPr>
      <dsp:spPr>
        <a:xfrm>
          <a:off x="1216725" y="3952484"/>
          <a:ext cx="4943589" cy="1053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89" tIns="111489" rIns="111489" bIns="111489" numCol="1" spcCol="1270" anchor="ctr" anchorCtr="0">
          <a:noAutofit/>
        </a:bodyPr>
        <a:lstStyle/>
        <a:p>
          <a:pPr marL="0" lvl="0" indent="0" algn="l" defTabSz="933450">
            <a:lnSpc>
              <a:spcPct val="90000"/>
            </a:lnSpc>
            <a:spcBef>
              <a:spcPct val="0"/>
            </a:spcBef>
            <a:spcAft>
              <a:spcPct val="35000"/>
            </a:spcAft>
            <a:buNone/>
          </a:pPr>
          <a:r>
            <a:rPr lang="en-US" sz="2100" b="0" i="0" kern="1200" baseline="0"/>
            <a:t>Builds long-term relationships with customers. </a:t>
          </a:r>
          <a:endParaRPr lang="en-US" sz="2100" kern="1200"/>
        </a:p>
      </dsp:txBody>
      <dsp:txXfrm>
        <a:off x="1216725" y="3952484"/>
        <a:ext cx="4943589" cy="10534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CCA26-D1AB-4E72-851D-4753D3AD52BE}">
      <dsp:nvSpPr>
        <dsp:cNvPr id="0" name=""/>
        <dsp:cNvSpPr/>
      </dsp:nvSpPr>
      <dsp:spPr>
        <a:xfrm>
          <a:off x="0" y="2489"/>
          <a:ext cx="606774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FF8B4C-B5CD-4E0B-ABAB-DA2565185E32}">
      <dsp:nvSpPr>
        <dsp:cNvPr id="0" name=""/>
        <dsp:cNvSpPr/>
      </dsp:nvSpPr>
      <dsp:spPr>
        <a:xfrm>
          <a:off x="0" y="2489"/>
          <a:ext cx="6067741" cy="1698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dirty="0"/>
            <a:t>1- In what ways does the  Hospital demonstrate the shift from “selling” to “satisfying” in its approach to patient care?</a:t>
          </a:r>
          <a:endParaRPr lang="en-US" sz="2600" kern="1200" dirty="0"/>
        </a:p>
      </dsp:txBody>
      <dsp:txXfrm>
        <a:off x="0" y="2489"/>
        <a:ext cx="6067741" cy="1698119"/>
      </dsp:txXfrm>
    </dsp:sp>
    <dsp:sp modelId="{392D3FA2-736F-4052-8C94-1F8CC4C0A981}">
      <dsp:nvSpPr>
        <dsp:cNvPr id="0" name=""/>
        <dsp:cNvSpPr/>
      </dsp:nvSpPr>
      <dsp:spPr>
        <a:xfrm>
          <a:off x="0" y="1700608"/>
          <a:ext cx="6067741" cy="0"/>
        </a:xfrm>
        <a:prstGeom prst="line">
          <a:avLst/>
        </a:prstGeom>
        <a:solidFill>
          <a:schemeClr val="accent2">
            <a:hueOff val="-17844"/>
            <a:satOff val="-5825"/>
            <a:lumOff val="-10882"/>
            <a:alphaOff val="0"/>
          </a:schemeClr>
        </a:solidFill>
        <a:ln w="12700" cap="flat" cmpd="sng" algn="ctr">
          <a:solidFill>
            <a:schemeClr val="accent2">
              <a:hueOff val="-17844"/>
              <a:satOff val="-5825"/>
              <a:lumOff val="-10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D5105A-C96E-432D-9B8A-4C1C710D0D7B}">
      <dsp:nvSpPr>
        <dsp:cNvPr id="0" name=""/>
        <dsp:cNvSpPr/>
      </dsp:nvSpPr>
      <dsp:spPr>
        <a:xfrm>
          <a:off x="0" y="1700608"/>
          <a:ext cx="6067741" cy="1698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dirty="0"/>
            <a:t>2-  Why might some people mistakenly think that Hospital’s mobile app and Patient Navigator Program are not “marketing”?</a:t>
          </a:r>
          <a:endParaRPr lang="en-US" sz="2600" kern="1200" dirty="0"/>
        </a:p>
      </dsp:txBody>
      <dsp:txXfrm>
        <a:off x="0" y="1700608"/>
        <a:ext cx="6067741" cy="1698119"/>
      </dsp:txXfrm>
    </dsp:sp>
    <dsp:sp modelId="{1A34DDF2-83A7-4D13-9D49-661EDEF36045}">
      <dsp:nvSpPr>
        <dsp:cNvPr id="0" name=""/>
        <dsp:cNvSpPr/>
      </dsp:nvSpPr>
      <dsp:spPr>
        <a:xfrm>
          <a:off x="0" y="3398728"/>
          <a:ext cx="6067741" cy="0"/>
        </a:xfrm>
        <a:prstGeom prst="line">
          <a:avLst/>
        </a:prstGeom>
        <a:solidFill>
          <a:schemeClr val="accent2">
            <a:hueOff val="-35689"/>
            <a:satOff val="-11650"/>
            <a:lumOff val="-21765"/>
            <a:alphaOff val="0"/>
          </a:schemeClr>
        </a:solidFill>
        <a:ln w="12700" cap="flat" cmpd="sng" algn="ctr">
          <a:solidFill>
            <a:schemeClr val="accent2">
              <a:hueOff val="-35689"/>
              <a:satOff val="-11650"/>
              <a:lumOff val="-2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515DDF-6880-4BB9-8D51-AD1DE690DCE5}">
      <dsp:nvSpPr>
        <dsp:cNvPr id="0" name=""/>
        <dsp:cNvSpPr/>
      </dsp:nvSpPr>
      <dsp:spPr>
        <a:xfrm>
          <a:off x="0" y="3398728"/>
          <a:ext cx="6067741" cy="1698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dirty="0"/>
            <a:t>3- What other marketing functions, beyond selling, are being utilized by Northeastern Hospital?</a:t>
          </a:r>
          <a:endParaRPr lang="en-US" sz="2600" kern="1200" dirty="0"/>
        </a:p>
      </dsp:txBody>
      <dsp:txXfrm>
        <a:off x="0" y="3398728"/>
        <a:ext cx="6067741" cy="16981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44D79F-47CE-4042-A8B8-F7A3D92B68FA}">
      <dsp:nvSpPr>
        <dsp:cNvPr id="0" name=""/>
        <dsp:cNvSpPr/>
      </dsp:nvSpPr>
      <dsp:spPr>
        <a:xfrm>
          <a:off x="0" y="0"/>
          <a:ext cx="8620983" cy="8181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Human need : </a:t>
          </a:r>
          <a:r>
            <a:rPr lang="en-GB" sz="1500" kern="1200"/>
            <a:t>A state of felt deprivation. </a:t>
          </a:r>
          <a:endParaRPr lang="en-US" sz="1500" kern="1200"/>
        </a:p>
      </dsp:txBody>
      <dsp:txXfrm>
        <a:off x="23964" y="23964"/>
        <a:ext cx="7642381" cy="770247"/>
      </dsp:txXfrm>
    </dsp:sp>
    <dsp:sp modelId="{6A9D4719-1E11-4743-86E3-2D5B92E3FE39}">
      <dsp:nvSpPr>
        <dsp:cNvPr id="0" name=""/>
        <dsp:cNvSpPr/>
      </dsp:nvSpPr>
      <dsp:spPr>
        <a:xfrm>
          <a:off x="643774" y="931810"/>
          <a:ext cx="8620983" cy="8181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dirty="0"/>
            <a:t>These include basic physical needs for food, clothing, warmth and safety; social needs for belonging and affection; and individual needs for knowledge and self-expression</a:t>
          </a:r>
          <a:endParaRPr lang="en-US" sz="1500" kern="1200" dirty="0"/>
        </a:p>
      </dsp:txBody>
      <dsp:txXfrm>
        <a:off x="667738" y="955774"/>
        <a:ext cx="7397467" cy="770247"/>
      </dsp:txXfrm>
    </dsp:sp>
    <dsp:sp modelId="{5EDD114B-C96D-4E27-9F3B-7319F428350E}">
      <dsp:nvSpPr>
        <dsp:cNvPr id="0" name=""/>
        <dsp:cNvSpPr/>
      </dsp:nvSpPr>
      <dsp:spPr>
        <a:xfrm>
          <a:off x="1287549" y="1863621"/>
          <a:ext cx="8620983" cy="8181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Human want: </a:t>
          </a:r>
          <a:r>
            <a:rPr lang="en-GB" sz="1500" kern="1200"/>
            <a:t>The form that a human need takes as shaped by culture and individual personality. </a:t>
          </a:r>
          <a:endParaRPr lang="en-US" sz="1500" kern="1200"/>
        </a:p>
      </dsp:txBody>
      <dsp:txXfrm>
        <a:off x="1311513" y="1887585"/>
        <a:ext cx="7397467" cy="770247"/>
      </dsp:txXfrm>
    </dsp:sp>
    <dsp:sp modelId="{65C228AF-1B34-4677-B409-17EEBC48A6A6}">
      <dsp:nvSpPr>
        <dsp:cNvPr id="0" name=""/>
        <dsp:cNvSpPr/>
      </dsp:nvSpPr>
      <dsp:spPr>
        <a:xfrm>
          <a:off x="1931324" y="2795432"/>
          <a:ext cx="8620983" cy="8181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Demands:</a:t>
          </a:r>
          <a:r>
            <a:rPr lang="en-GB" sz="1500" kern="1200"/>
            <a:t> Human wants that are backed by buying power</a:t>
          </a:r>
          <a:endParaRPr lang="en-US" sz="1500" kern="1200"/>
        </a:p>
      </dsp:txBody>
      <dsp:txXfrm>
        <a:off x="1955288" y="2819396"/>
        <a:ext cx="7397467" cy="770247"/>
      </dsp:txXfrm>
    </dsp:sp>
    <dsp:sp modelId="{2CFC738F-84E0-40EB-8203-8BB6DD1B7C87}">
      <dsp:nvSpPr>
        <dsp:cNvPr id="0" name=""/>
        <dsp:cNvSpPr/>
      </dsp:nvSpPr>
      <dsp:spPr>
        <a:xfrm>
          <a:off x="2575099" y="3727243"/>
          <a:ext cx="8620983" cy="8181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When backed by an ability to pay - that is, buying power - wants become demands. </a:t>
          </a:r>
          <a:endParaRPr lang="en-US" sz="1500" kern="1200"/>
        </a:p>
      </dsp:txBody>
      <dsp:txXfrm>
        <a:off x="2599063" y="3751207"/>
        <a:ext cx="7397467" cy="770247"/>
      </dsp:txXfrm>
    </dsp:sp>
    <dsp:sp modelId="{1CB5E347-0D17-416E-A3CE-052C91D94B6A}">
      <dsp:nvSpPr>
        <dsp:cNvPr id="0" name=""/>
        <dsp:cNvSpPr/>
      </dsp:nvSpPr>
      <dsp:spPr>
        <a:xfrm>
          <a:off x="8089169" y="597722"/>
          <a:ext cx="531814" cy="53181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208827" y="597722"/>
        <a:ext cx="292498" cy="400190"/>
      </dsp:txXfrm>
    </dsp:sp>
    <dsp:sp modelId="{185FF2BA-D301-47F0-ACA4-62D4F64A46C6}">
      <dsp:nvSpPr>
        <dsp:cNvPr id="0" name=""/>
        <dsp:cNvSpPr/>
      </dsp:nvSpPr>
      <dsp:spPr>
        <a:xfrm>
          <a:off x="8732944" y="1529533"/>
          <a:ext cx="531814" cy="53181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852602" y="1529533"/>
        <a:ext cx="292498" cy="400190"/>
      </dsp:txXfrm>
    </dsp:sp>
    <dsp:sp modelId="{123E6E24-808B-4D22-AEA9-B9A80F697833}">
      <dsp:nvSpPr>
        <dsp:cNvPr id="0" name=""/>
        <dsp:cNvSpPr/>
      </dsp:nvSpPr>
      <dsp:spPr>
        <a:xfrm>
          <a:off x="9376719" y="2447708"/>
          <a:ext cx="531814" cy="53181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9496377" y="2447708"/>
        <a:ext cx="292498" cy="400190"/>
      </dsp:txXfrm>
    </dsp:sp>
    <dsp:sp modelId="{484757CA-0EF0-4CD1-8ABE-61C8AC37CFBD}">
      <dsp:nvSpPr>
        <dsp:cNvPr id="0" name=""/>
        <dsp:cNvSpPr/>
      </dsp:nvSpPr>
      <dsp:spPr>
        <a:xfrm>
          <a:off x="10020494" y="3388609"/>
          <a:ext cx="531814" cy="53181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10140152" y="3388609"/>
        <a:ext cx="292498" cy="4001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E4D10-0459-4C6D-9626-8036EC38CDCC}">
      <dsp:nvSpPr>
        <dsp:cNvPr id="0" name=""/>
        <dsp:cNvSpPr/>
      </dsp:nvSpPr>
      <dsp:spPr>
        <a:xfrm>
          <a:off x="0" y="787872"/>
          <a:ext cx="9727905" cy="145453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FDD17F-FB63-4970-A499-B15C027743A1}">
      <dsp:nvSpPr>
        <dsp:cNvPr id="0" name=""/>
        <dsp:cNvSpPr/>
      </dsp:nvSpPr>
      <dsp:spPr>
        <a:xfrm>
          <a:off x="439996" y="1115142"/>
          <a:ext cx="799993" cy="7999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543115-D15A-45D7-ABF5-7839F944ECEC}">
      <dsp:nvSpPr>
        <dsp:cNvPr id="0" name=""/>
        <dsp:cNvSpPr/>
      </dsp:nvSpPr>
      <dsp:spPr>
        <a:xfrm>
          <a:off x="1679986" y="787872"/>
          <a:ext cx="8047918" cy="145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938" tIns="153938" rIns="153938" bIns="153938" numCol="1" spcCol="1270" anchor="ctr" anchorCtr="0">
          <a:noAutofit/>
        </a:bodyPr>
        <a:lstStyle/>
        <a:p>
          <a:pPr marL="0" lvl="0" indent="0" algn="l" defTabSz="844550">
            <a:lnSpc>
              <a:spcPct val="100000"/>
            </a:lnSpc>
            <a:spcBef>
              <a:spcPct val="0"/>
            </a:spcBef>
            <a:spcAft>
              <a:spcPct val="35000"/>
            </a:spcAft>
            <a:buNone/>
          </a:pPr>
          <a:r>
            <a:rPr lang="en-GB" sz="1900" kern="1200" dirty="0"/>
            <a:t>Product Anything that van be offered to a market for attention, use or consumption that might satisfy a want or need. It includes physical objects, services, persons, places, organizations and ideas. s</a:t>
          </a:r>
          <a:endParaRPr lang="en-US" sz="1900" kern="1200" dirty="0"/>
        </a:p>
      </dsp:txBody>
      <dsp:txXfrm>
        <a:off x="1679986" y="787872"/>
        <a:ext cx="8047918" cy="1454533"/>
      </dsp:txXfrm>
    </dsp:sp>
    <dsp:sp modelId="{11D0A420-B0DE-4B03-8CBD-75E1240CFF0E}">
      <dsp:nvSpPr>
        <dsp:cNvPr id="0" name=""/>
        <dsp:cNvSpPr/>
      </dsp:nvSpPr>
      <dsp:spPr>
        <a:xfrm>
          <a:off x="0" y="2606039"/>
          <a:ext cx="9727905" cy="145453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DE04C-E99D-4EB9-8AFD-FDD7FAAAB974}">
      <dsp:nvSpPr>
        <dsp:cNvPr id="0" name=""/>
        <dsp:cNvSpPr/>
      </dsp:nvSpPr>
      <dsp:spPr>
        <a:xfrm>
          <a:off x="439996" y="2933309"/>
          <a:ext cx="799993" cy="7999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8F6F02-EB15-455A-BF30-08FD33B7A49A}">
      <dsp:nvSpPr>
        <dsp:cNvPr id="0" name=""/>
        <dsp:cNvSpPr/>
      </dsp:nvSpPr>
      <dsp:spPr>
        <a:xfrm>
          <a:off x="1679986" y="2606039"/>
          <a:ext cx="8047918" cy="145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938" tIns="153938" rIns="153938" bIns="153938" numCol="1" spcCol="1270" anchor="ctr" anchorCtr="0">
          <a:noAutofit/>
        </a:bodyPr>
        <a:lstStyle/>
        <a:p>
          <a:pPr marL="0" lvl="0" indent="0" algn="l" defTabSz="844550">
            <a:lnSpc>
              <a:spcPct val="100000"/>
            </a:lnSpc>
            <a:spcBef>
              <a:spcPct val="0"/>
            </a:spcBef>
            <a:spcAft>
              <a:spcPct val="35000"/>
            </a:spcAft>
            <a:buNone/>
          </a:pPr>
          <a:r>
            <a:rPr lang="en-GB" sz="1900" kern="1200" dirty="0"/>
            <a:t>Service Any activity or benefit that one party can offer to another which is essentially intangible and does not result in ownership of anything</a:t>
          </a:r>
          <a:endParaRPr lang="en-US" sz="1900" kern="1200" dirty="0"/>
        </a:p>
      </dsp:txBody>
      <dsp:txXfrm>
        <a:off x="1679986" y="2606039"/>
        <a:ext cx="8047918" cy="14545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396429-ED83-488F-83D1-16531F1FB1E5}">
      <dsp:nvSpPr>
        <dsp:cNvPr id="0" name=""/>
        <dsp:cNvSpPr/>
      </dsp:nvSpPr>
      <dsp:spPr>
        <a:xfrm>
          <a:off x="0" y="1327594"/>
          <a:ext cx="3205716" cy="20356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4DB74A-E589-4266-BDBA-AE1078ABEE4E}">
      <dsp:nvSpPr>
        <dsp:cNvPr id="0" name=""/>
        <dsp:cNvSpPr/>
      </dsp:nvSpPr>
      <dsp:spPr>
        <a:xfrm>
          <a:off x="356190" y="1665975"/>
          <a:ext cx="3205716" cy="203562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Customer value</a:t>
          </a:r>
          <a:r>
            <a:rPr lang="en-GB" sz="1400" kern="1200" dirty="0"/>
            <a:t>:  The consumer's assessment of the product's overall capacity to satisfy his or her needs </a:t>
          </a:r>
          <a:endParaRPr lang="en-US" sz="1400" kern="1200" dirty="0"/>
        </a:p>
      </dsp:txBody>
      <dsp:txXfrm>
        <a:off x="415812" y="1725597"/>
        <a:ext cx="3086472" cy="1916385"/>
      </dsp:txXfrm>
    </dsp:sp>
    <dsp:sp modelId="{F99BB0E8-4A7B-46E3-A1B1-2C99B6CDBD0C}">
      <dsp:nvSpPr>
        <dsp:cNvPr id="0" name=""/>
        <dsp:cNvSpPr/>
      </dsp:nvSpPr>
      <dsp:spPr>
        <a:xfrm>
          <a:off x="3918097" y="1327594"/>
          <a:ext cx="3205716" cy="20356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E32DEE-86F0-428D-A709-D417D1F6E043}">
      <dsp:nvSpPr>
        <dsp:cNvPr id="0" name=""/>
        <dsp:cNvSpPr/>
      </dsp:nvSpPr>
      <dsp:spPr>
        <a:xfrm>
          <a:off x="4274288" y="1665975"/>
          <a:ext cx="3205716" cy="203562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Customer satisfaction: </a:t>
          </a:r>
          <a:r>
            <a:rPr lang="en-GB" sz="1400" kern="1200" dirty="0"/>
            <a:t>The extent to -which a product's perceived performance matches a buyers expectations. If the product's performance falls shore, of expectations, the buyer is </a:t>
          </a:r>
          <a:r>
            <a:rPr lang="en-GB" sz="1400" kern="1200" dirty="0" err="1"/>
            <a:t>disatisfied</a:t>
          </a:r>
          <a:r>
            <a:rPr lang="en-GB" sz="1400" kern="1200" dirty="0"/>
            <a:t>. If performance matches or exceeds expectations the buyer is satisfied, or delighted. </a:t>
          </a:r>
          <a:endParaRPr lang="en-US" sz="1400" kern="1200" dirty="0"/>
        </a:p>
      </dsp:txBody>
      <dsp:txXfrm>
        <a:off x="4333910" y="1725597"/>
        <a:ext cx="3086472" cy="1916385"/>
      </dsp:txXfrm>
    </dsp:sp>
    <dsp:sp modelId="{C9857F76-296D-4886-9D68-85D246776D0E}">
      <dsp:nvSpPr>
        <dsp:cNvPr id="0" name=""/>
        <dsp:cNvSpPr/>
      </dsp:nvSpPr>
      <dsp:spPr>
        <a:xfrm>
          <a:off x="7836195" y="1327594"/>
          <a:ext cx="3205716" cy="20356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573657-EE85-4783-A021-25799C994EF4}">
      <dsp:nvSpPr>
        <dsp:cNvPr id="0" name=""/>
        <dsp:cNvSpPr/>
      </dsp:nvSpPr>
      <dsp:spPr>
        <a:xfrm>
          <a:off x="8192385" y="1665975"/>
          <a:ext cx="3205716" cy="203562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a:t>Total quality management (TQM): </a:t>
          </a:r>
          <a:r>
            <a:rPr lang="en-GB" sz="1400" kern="1200"/>
            <a:t>Programmes designed to constantly improve the quality of products, service and marketing processes</a:t>
          </a:r>
          <a:endParaRPr lang="en-US" sz="1400" kern="1200"/>
        </a:p>
      </dsp:txBody>
      <dsp:txXfrm>
        <a:off x="8252007" y="1725597"/>
        <a:ext cx="3086472" cy="19163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749CD-057A-4365-A8EE-54A3CED59F64}">
      <dsp:nvSpPr>
        <dsp:cNvPr id="0" name=""/>
        <dsp:cNvSpPr/>
      </dsp:nvSpPr>
      <dsp:spPr>
        <a:xfrm>
          <a:off x="0" y="6912"/>
          <a:ext cx="5893117" cy="8281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B1359-8398-4BD9-8E62-836B65ABE3CB}">
      <dsp:nvSpPr>
        <dsp:cNvPr id="0" name=""/>
        <dsp:cNvSpPr/>
      </dsp:nvSpPr>
      <dsp:spPr>
        <a:xfrm>
          <a:off x="250503" y="193237"/>
          <a:ext cx="455905" cy="4554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18BC59-6E0E-40C6-8FC7-E0FB68304A7F}">
      <dsp:nvSpPr>
        <dsp:cNvPr id="0" name=""/>
        <dsp:cNvSpPr/>
      </dsp:nvSpPr>
      <dsp:spPr>
        <a:xfrm>
          <a:off x="956912" y="6912"/>
          <a:ext cx="4892973" cy="90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8" tIns="95858" rIns="95858" bIns="95858" numCol="1" spcCol="1270" anchor="ctr" anchorCtr="0">
          <a:noAutofit/>
        </a:bodyPr>
        <a:lstStyle/>
        <a:p>
          <a:pPr marL="0" lvl="0" indent="0" algn="l" defTabSz="622300">
            <a:lnSpc>
              <a:spcPct val="90000"/>
            </a:lnSpc>
            <a:spcBef>
              <a:spcPct val="0"/>
            </a:spcBef>
            <a:spcAft>
              <a:spcPct val="35000"/>
            </a:spcAft>
            <a:buNone/>
          </a:pPr>
          <a:r>
            <a:rPr lang="en-GB" sz="1400" kern="1200"/>
            <a:t>The concept of exchange leads to the concept of a market.</a:t>
          </a:r>
          <a:endParaRPr lang="en-US" sz="1400" kern="1200"/>
        </a:p>
      </dsp:txBody>
      <dsp:txXfrm>
        <a:off x="956912" y="6912"/>
        <a:ext cx="4892973" cy="905745"/>
      </dsp:txXfrm>
    </dsp:sp>
    <dsp:sp modelId="{6B5F591E-E370-4E0F-8BD6-5B7E4BF7CE5A}">
      <dsp:nvSpPr>
        <dsp:cNvPr id="0" name=""/>
        <dsp:cNvSpPr/>
      </dsp:nvSpPr>
      <dsp:spPr>
        <a:xfrm>
          <a:off x="0" y="1139094"/>
          <a:ext cx="5893117" cy="8281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A01AF7-F03B-44EB-87C5-D2A9E1F07D00}">
      <dsp:nvSpPr>
        <dsp:cNvPr id="0" name=""/>
        <dsp:cNvSpPr/>
      </dsp:nvSpPr>
      <dsp:spPr>
        <a:xfrm>
          <a:off x="250503" y="1325419"/>
          <a:ext cx="455905" cy="4554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4CDD8B-3B18-4163-A7B9-B99E57105AA1}">
      <dsp:nvSpPr>
        <dsp:cNvPr id="0" name=""/>
        <dsp:cNvSpPr/>
      </dsp:nvSpPr>
      <dsp:spPr>
        <a:xfrm>
          <a:off x="956912" y="1139094"/>
          <a:ext cx="4892973" cy="90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8" tIns="95858" rIns="95858" bIns="95858" numCol="1" spcCol="1270" anchor="ctr" anchorCtr="0">
          <a:noAutofit/>
        </a:bodyPr>
        <a:lstStyle/>
        <a:p>
          <a:pPr marL="0" lvl="0" indent="0" algn="l" defTabSz="622300">
            <a:lnSpc>
              <a:spcPct val="90000"/>
            </a:lnSpc>
            <a:spcBef>
              <a:spcPct val="0"/>
            </a:spcBef>
            <a:spcAft>
              <a:spcPct val="35000"/>
            </a:spcAft>
            <a:buNone/>
          </a:pPr>
          <a:r>
            <a:rPr lang="en-GB" sz="1400" kern="1200"/>
            <a:t>Market: The set of all actual arid potential buyers of a product or service. </a:t>
          </a:r>
          <a:endParaRPr lang="en-US" sz="1400" kern="1200"/>
        </a:p>
      </dsp:txBody>
      <dsp:txXfrm>
        <a:off x="956912" y="1139094"/>
        <a:ext cx="4892973" cy="905745"/>
      </dsp:txXfrm>
    </dsp:sp>
    <dsp:sp modelId="{8E287173-D5E3-497E-AD39-9A6ED5A97092}">
      <dsp:nvSpPr>
        <dsp:cNvPr id="0" name=""/>
        <dsp:cNvSpPr/>
      </dsp:nvSpPr>
      <dsp:spPr>
        <a:xfrm>
          <a:off x="0" y="2271276"/>
          <a:ext cx="5893117" cy="8281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BA880E-3F47-4828-8798-D702F1A36773}">
      <dsp:nvSpPr>
        <dsp:cNvPr id="0" name=""/>
        <dsp:cNvSpPr/>
      </dsp:nvSpPr>
      <dsp:spPr>
        <a:xfrm>
          <a:off x="250503" y="2457601"/>
          <a:ext cx="455905" cy="4554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7F5395-9F32-4CCF-8FC9-A14141BAFBFD}">
      <dsp:nvSpPr>
        <dsp:cNvPr id="0" name=""/>
        <dsp:cNvSpPr/>
      </dsp:nvSpPr>
      <dsp:spPr>
        <a:xfrm>
          <a:off x="956912" y="2271276"/>
          <a:ext cx="4892973" cy="90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8" tIns="95858" rIns="95858" bIns="95858" numCol="1" spcCol="1270" anchor="ctr" anchorCtr="0">
          <a:noAutofit/>
        </a:bodyPr>
        <a:lstStyle/>
        <a:p>
          <a:pPr marL="0" lvl="0" indent="0" algn="l" defTabSz="622300">
            <a:lnSpc>
              <a:spcPct val="90000"/>
            </a:lnSpc>
            <a:spcBef>
              <a:spcPct val="0"/>
            </a:spcBef>
            <a:spcAft>
              <a:spcPct val="35000"/>
            </a:spcAft>
            <a:buNone/>
          </a:pPr>
          <a:r>
            <a:rPr lang="en-GB" sz="1400" kern="1200"/>
            <a:t>These buyers share a particular need or want that can be satisfied through exchange. </a:t>
          </a:r>
          <a:endParaRPr lang="en-US" sz="1400" kern="1200"/>
        </a:p>
      </dsp:txBody>
      <dsp:txXfrm>
        <a:off x="956912" y="2271276"/>
        <a:ext cx="4892973" cy="905745"/>
      </dsp:txXfrm>
    </dsp:sp>
    <dsp:sp modelId="{A984E16B-F2E7-43AF-B650-A25E01EEFD45}">
      <dsp:nvSpPr>
        <dsp:cNvPr id="0" name=""/>
        <dsp:cNvSpPr/>
      </dsp:nvSpPr>
      <dsp:spPr>
        <a:xfrm>
          <a:off x="0" y="3403458"/>
          <a:ext cx="5893117" cy="8281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601324-A6F3-4E6A-99E6-E888DED61886}">
      <dsp:nvSpPr>
        <dsp:cNvPr id="0" name=""/>
        <dsp:cNvSpPr/>
      </dsp:nvSpPr>
      <dsp:spPr>
        <a:xfrm>
          <a:off x="250503" y="3589783"/>
          <a:ext cx="455905" cy="4554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98CDAF-BABC-45BD-BC2D-2FE8F7FFEDCF}">
      <dsp:nvSpPr>
        <dsp:cNvPr id="0" name=""/>
        <dsp:cNvSpPr/>
      </dsp:nvSpPr>
      <dsp:spPr>
        <a:xfrm>
          <a:off x="956912" y="3403458"/>
          <a:ext cx="4892973" cy="90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8" tIns="95858" rIns="95858" bIns="95858" numCol="1" spcCol="1270" anchor="ctr" anchorCtr="0">
          <a:noAutofit/>
        </a:bodyPr>
        <a:lstStyle/>
        <a:p>
          <a:pPr marL="0" lvl="0" indent="0" algn="l" defTabSz="622300">
            <a:lnSpc>
              <a:spcPct val="90000"/>
            </a:lnSpc>
            <a:spcBef>
              <a:spcPct val="0"/>
            </a:spcBef>
            <a:spcAft>
              <a:spcPct val="35000"/>
            </a:spcAft>
            <a:buNone/>
          </a:pPr>
          <a:r>
            <a:rPr lang="en-GB" sz="1400" kern="1200"/>
            <a:t>Thus, The size of a market is determined by the number of people who have the need, the resources to engage in exchange, and the willingness to offer those resources in exchange for what they desire.</a:t>
          </a:r>
          <a:endParaRPr lang="en-US" sz="1400" kern="1200"/>
        </a:p>
      </dsp:txBody>
      <dsp:txXfrm>
        <a:off x="956912" y="3403458"/>
        <a:ext cx="4892973" cy="905745"/>
      </dsp:txXfrm>
    </dsp:sp>
    <dsp:sp modelId="{D04BB9EA-038B-48D5-BF11-246B9BD3B995}">
      <dsp:nvSpPr>
        <dsp:cNvPr id="0" name=""/>
        <dsp:cNvSpPr/>
      </dsp:nvSpPr>
      <dsp:spPr>
        <a:xfrm>
          <a:off x="0" y="4535640"/>
          <a:ext cx="5893117" cy="8281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CF701A-6C39-456D-90D8-EB030B407381}">
      <dsp:nvSpPr>
        <dsp:cNvPr id="0" name=""/>
        <dsp:cNvSpPr/>
      </dsp:nvSpPr>
      <dsp:spPr>
        <a:xfrm>
          <a:off x="250503" y="4721965"/>
          <a:ext cx="455905" cy="4554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2EB841-6CE7-4060-A20A-4666CDE42E05}">
      <dsp:nvSpPr>
        <dsp:cNvPr id="0" name=""/>
        <dsp:cNvSpPr/>
      </dsp:nvSpPr>
      <dsp:spPr>
        <a:xfrm>
          <a:off x="956912" y="4535640"/>
          <a:ext cx="4892973" cy="90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8" tIns="95858" rIns="95858" bIns="95858" numCol="1" spcCol="1270" anchor="ctr" anchorCtr="0">
          <a:noAutofit/>
        </a:bodyPr>
        <a:lstStyle/>
        <a:p>
          <a:pPr marL="0" lvl="0" indent="0" algn="l" defTabSz="622300">
            <a:lnSpc>
              <a:spcPct val="90000"/>
            </a:lnSpc>
            <a:spcBef>
              <a:spcPct val="0"/>
            </a:spcBef>
            <a:spcAft>
              <a:spcPct val="35000"/>
            </a:spcAft>
            <a:buNone/>
          </a:pPr>
          <a:r>
            <a:rPr lang="en-GB" sz="1400" kern="1200"/>
            <a:t>Marketing means managing markets to bring about exchanges for the purpose of satisfying human needs and wants. </a:t>
          </a:r>
          <a:endParaRPr lang="en-US" sz="1400" kern="1200"/>
        </a:p>
      </dsp:txBody>
      <dsp:txXfrm>
        <a:off x="956912" y="4535640"/>
        <a:ext cx="4892973" cy="9057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849B8-EDFA-4F43-BF36-414DD01AA04C}">
      <dsp:nvSpPr>
        <dsp:cNvPr id="0" name=""/>
        <dsp:cNvSpPr/>
      </dsp:nvSpPr>
      <dsp:spPr>
        <a:xfrm>
          <a:off x="0" y="811731"/>
          <a:ext cx="7602279" cy="1781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7AC55C-6285-40DD-B409-6F99603C8184}">
      <dsp:nvSpPr>
        <dsp:cNvPr id="0" name=""/>
        <dsp:cNvSpPr/>
      </dsp:nvSpPr>
      <dsp:spPr>
        <a:xfrm>
          <a:off x="494433" y="1253108"/>
          <a:ext cx="898969" cy="8989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1D0C3B-D746-48C8-B164-034764B3C710}">
      <dsp:nvSpPr>
        <dsp:cNvPr id="0" name=""/>
        <dsp:cNvSpPr/>
      </dsp:nvSpPr>
      <dsp:spPr>
        <a:xfrm>
          <a:off x="1887835" y="885348"/>
          <a:ext cx="5714443" cy="1634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983" tIns="172983" rIns="172983" bIns="172983" numCol="1" spcCol="1270" anchor="ctr" anchorCtr="0">
          <a:noAutofit/>
        </a:bodyPr>
        <a:lstStyle/>
        <a:p>
          <a:pPr marL="0" lvl="0" indent="0" algn="l" defTabSz="800100">
            <a:lnSpc>
              <a:spcPct val="90000"/>
            </a:lnSpc>
            <a:spcBef>
              <a:spcPct val="0"/>
            </a:spcBef>
            <a:spcAft>
              <a:spcPct val="35000"/>
            </a:spcAft>
            <a:buNone/>
          </a:pPr>
          <a:r>
            <a:rPr lang="en-GB" sz="1800" kern="1200"/>
            <a:t>Marketing management:  The analysis, planning, implementation arid control of programmes designed to create, build and maintain beneficial exchanges with target buyer a for the purpose of achieving organisational objectives.</a:t>
          </a:r>
          <a:endParaRPr lang="en-US" sz="1800" kern="1200"/>
        </a:p>
      </dsp:txBody>
      <dsp:txXfrm>
        <a:off x="1887835" y="885348"/>
        <a:ext cx="5714443" cy="1634489"/>
      </dsp:txXfrm>
    </dsp:sp>
    <dsp:sp modelId="{BD109727-A94E-4907-9032-6ABEEA6F7600}">
      <dsp:nvSpPr>
        <dsp:cNvPr id="0" name=""/>
        <dsp:cNvSpPr/>
      </dsp:nvSpPr>
      <dsp:spPr>
        <a:xfrm>
          <a:off x="0" y="3002078"/>
          <a:ext cx="7602279" cy="16344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6F4990-510C-4502-BE54-DFBAC1CA2326}">
      <dsp:nvSpPr>
        <dsp:cNvPr id="0" name=""/>
        <dsp:cNvSpPr/>
      </dsp:nvSpPr>
      <dsp:spPr>
        <a:xfrm>
          <a:off x="494433" y="3369838"/>
          <a:ext cx="898969" cy="8989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767A14-B3EA-473B-92F0-3EF975216B0B}">
      <dsp:nvSpPr>
        <dsp:cNvPr id="0" name=""/>
        <dsp:cNvSpPr/>
      </dsp:nvSpPr>
      <dsp:spPr>
        <a:xfrm>
          <a:off x="1887835" y="3002078"/>
          <a:ext cx="5714443" cy="1634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983" tIns="172983" rIns="172983" bIns="172983" numCol="1" spcCol="1270" anchor="ctr" anchorCtr="0">
          <a:noAutofit/>
        </a:bodyPr>
        <a:lstStyle/>
        <a:p>
          <a:pPr marL="0" lvl="0" indent="0" algn="l" defTabSz="800100">
            <a:lnSpc>
              <a:spcPct val="90000"/>
            </a:lnSpc>
            <a:spcBef>
              <a:spcPct val="0"/>
            </a:spcBef>
            <a:spcAft>
              <a:spcPct val="35000"/>
            </a:spcAft>
            <a:buNone/>
          </a:pPr>
          <a:r>
            <a:rPr lang="en-GB" sz="1800" kern="1200"/>
            <a:t>Thus, marketing management involves managing demand, which in turn involves managing customer relationships.</a:t>
          </a:r>
          <a:endParaRPr lang="en-US" sz="1800" kern="1200"/>
        </a:p>
      </dsp:txBody>
      <dsp:txXfrm>
        <a:off x="1887835" y="3002078"/>
        <a:ext cx="5714443" cy="16344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048E9-7008-41D3-B004-D94334FA5002}">
      <dsp:nvSpPr>
        <dsp:cNvPr id="0" name=""/>
        <dsp:cNvSpPr/>
      </dsp:nvSpPr>
      <dsp:spPr>
        <a:xfrm>
          <a:off x="1244701" y="268629"/>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18D721-0772-4CBF-ACBD-A567B5C12AB9}">
      <dsp:nvSpPr>
        <dsp:cNvPr id="0" name=""/>
        <dsp:cNvSpPr/>
      </dsp:nvSpPr>
      <dsp:spPr>
        <a:xfrm>
          <a:off x="1712701" y="73662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8290D6-1CEA-4563-9C9B-E155853F867A}">
      <dsp:nvSpPr>
        <dsp:cNvPr id="0" name=""/>
        <dsp:cNvSpPr/>
      </dsp:nvSpPr>
      <dsp:spPr>
        <a:xfrm>
          <a:off x="542701" y="314862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GB" sz="2300" kern="1200"/>
            <a:t>Thank You </a:t>
          </a:r>
          <a:endParaRPr lang="en-US" sz="2300" kern="1200"/>
        </a:p>
      </dsp:txBody>
      <dsp:txXfrm>
        <a:off x="542701" y="3148629"/>
        <a:ext cx="3600000" cy="720000"/>
      </dsp:txXfrm>
    </dsp:sp>
    <dsp:sp modelId="{5D208A3E-686E-4150-9D2A-953C495BC42F}">
      <dsp:nvSpPr>
        <dsp:cNvPr id="0" name=""/>
        <dsp:cNvSpPr/>
      </dsp:nvSpPr>
      <dsp:spPr>
        <a:xfrm>
          <a:off x="5474701" y="268629"/>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6E11D7-078D-4175-9D8F-FFED95963BD2}">
      <dsp:nvSpPr>
        <dsp:cNvPr id="0" name=""/>
        <dsp:cNvSpPr/>
      </dsp:nvSpPr>
      <dsp:spPr>
        <a:xfrm>
          <a:off x="5942701" y="73662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4E6DB3-2162-4210-92CF-848C0FFA327D}">
      <dsp:nvSpPr>
        <dsp:cNvPr id="0" name=""/>
        <dsp:cNvSpPr/>
      </dsp:nvSpPr>
      <dsp:spPr>
        <a:xfrm>
          <a:off x="4772701" y="314862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GB" sz="2300" kern="1200" dirty="0"/>
            <a:t>Any questions or Feedback  </a:t>
          </a:r>
          <a:endParaRPr lang="en-US" sz="2300" kern="1200" dirty="0"/>
        </a:p>
      </dsp:txBody>
      <dsp:txXfrm>
        <a:off x="4772701" y="3148629"/>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4-11-15T11:59:21.336"/>
    </inkml:context>
    <inkml:brush xml:id="br0">
      <inkml:brushProperty name="width" value="0.05292" units="cm"/>
      <inkml:brushProperty name="height" value="0.05292" units="cm"/>
      <inkml:brushProperty name="color" value="#FF0000"/>
    </inkml:brush>
  </inkml:definitions>
  <inkml:trace contextRef="#ctx0" brushRef="#br0">26617 10636 0,'0'-17'250,"35"17"-218,18-18-1,-17 18 0,34-18 0,-35 18-15,-17 0-16,106-35 16,-72 35-1,-16 0 1,-19 0-1,1 0 17,0 0-17,-1 0 1,124 0 0,-88 0-1,0 0 16,18 0-31,-54 0 32,1 0-17,0 0 17,-1 0-17,1 0 48,0 0-32,17 0 0</inkml:trace>
  <inkml:trace contextRef="#ctx0" brushRef="#br0" timeOffset="4273.7">25047 10724 0,'0'36'219,"0"-19"-203,0 1 15,-17-18 0,17 18-15,-212 229 0,177-177-1,17-52-15,-123 141 16,70-54-1,36-34 1,0-18 0</inkml:trace>
  <inkml:trace contextRef="#ctx0" brushRef="#br0" timeOffset="4724.45">23283 11977 0</inkml:trace>
  <inkml:trace contextRef="#ctx0" brushRef="#br0" timeOffset="6503.92">17974 10019 0,'18'0'297</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6A15-6E39-4FFA-B5DC-89EB633E6DC2}"/>
              </a:ext>
            </a:extLst>
          </p:cNvPr>
          <p:cNvSpPr>
            <a:spLocks noGrp="1"/>
          </p:cNvSpPr>
          <p:nvPr>
            <p:ph type="ctrTitle"/>
          </p:nvPr>
        </p:nvSpPr>
        <p:spPr>
          <a:xfrm>
            <a:off x="1638300" y="1371600"/>
            <a:ext cx="8127574" cy="2736443"/>
          </a:xfrm>
        </p:spPr>
        <p:txBody>
          <a:bodyPr anchor="b">
            <a:norm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9A169311-3201-45EC-B973-82EC27DA529A}"/>
              </a:ext>
            </a:extLst>
          </p:cNvPr>
          <p:cNvSpPr>
            <a:spLocks noGrp="1"/>
          </p:cNvSpPr>
          <p:nvPr>
            <p:ph type="subTitle" idx="1"/>
          </p:nvPr>
        </p:nvSpPr>
        <p:spPr>
          <a:xfrm>
            <a:off x="1638300" y="4299358"/>
            <a:ext cx="8127574" cy="1187042"/>
          </a:xfrm>
        </p:spPr>
        <p:txBody>
          <a:bodyPr>
            <a:normAutofit/>
          </a:bodyPr>
          <a:lstStyle>
            <a:lvl1pPr marL="0" indent="0" algn="l">
              <a:buNone/>
              <a:defRPr sz="1800" cap="all"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29AE4B9-EDEF-4A2C-B464-332C5C624F1D}"/>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5" name="Footer Placeholder 4">
            <a:extLst>
              <a:ext uri="{FF2B5EF4-FFF2-40B4-BE49-F238E27FC236}">
                <a16:creationId xmlns:a16="http://schemas.microsoft.com/office/drawing/2014/main" id="{62B4C951-4861-4549-8E72-CEECA89E4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E1401-5637-41BC-AC21-891056450A28}"/>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3439607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3747-9ADB-4FCC-89CE-6E84D1347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AEC9C6-5D7D-4249-8820-D4C99D0AE82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21F35F7-46A1-40A9-ACD7-C4923992674A}"/>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5" name="Footer Placeholder 4">
            <a:extLst>
              <a:ext uri="{FF2B5EF4-FFF2-40B4-BE49-F238E27FC236}">
                <a16:creationId xmlns:a16="http://schemas.microsoft.com/office/drawing/2014/main" id="{FA345637-B780-4999-A87D-0039BC5A94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D9777F-E471-4CC5-B27B-137CB061E28E}"/>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423494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CB1D-064E-46DE-B533-7CDA331EEB61}"/>
              </a:ext>
            </a:extLst>
          </p:cNvPr>
          <p:cNvSpPr>
            <a:spLocks noGrp="1"/>
          </p:cNvSpPr>
          <p:nvPr>
            <p:ph type="title"/>
          </p:nvPr>
        </p:nvSpPr>
        <p:spPr>
          <a:xfrm>
            <a:off x="1638300" y="2748406"/>
            <a:ext cx="8115300" cy="2737994"/>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5FD222C0-D002-4A94-BAFF-FD1A1CCA64CE}"/>
              </a:ext>
            </a:extLst>
          </p:cNvPr>
          <p:cNvSpPr>
            <a:spLocks noGrp="1"/>
          </p:cNvSpPr>
          <p:nvPr>
            <p:ph type="body" idx="1"/>
          </p:nvPr>
        </p:nvSpPr>
        <p:spPr>
          <a:xfrm>
            <a:off x="1638300" y="1371600"/>
            <a:ext cx="8115300" cy="1333272"/>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53E7D7E-EC9F-4AA5-A559-EF556C6AD5EE}"/>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5" name="Footer Placeholder 4">
            <a:extLst>
              <a:ext uri="{FF2B5EF4-FFF2-40B4-BE49-F238E27FC236}">
                <a16:creationId xmlns:a16="http://schemas.microsoft.com/office/drawing/2014/main" id="{2677A8EE-88C1-400C-A23F-656DC76B9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C245A4-F9C6-44E9-929F-78C657C8B651}"/>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461638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DF34F-B65E-4FA0-87E8-8890F482B383}"/>
              </a:ext>
            </a:extLst>
          </p:cNvPr>
          <p:cNvSpPr>
            <a:spLocks noGrp="1"/>
          </p:cNvSpPr>
          <p:nvPr>
            <p:ph type="title"/>
          </p:nvPr>
        </p:nvSpPr>
        <p:spPr>
          <a:xfrm>
            <a:off x="1638299" y="685800"/>
            <a:ext cx="9382348" cy="137160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D625A67-10CA-4531-93E1-39892C087E0B}"/>
              </a:ext>
            </a:extLst>
          </p:cNvPr>
          <p:cNvSpPr>
            <a:spLocks noGrp="1"/>
          </p:cNvSpPr>
          <p:nvPr>
            <p:ph sz="half" idx="1"/>
          </p:nvPr>
        </p:nvSpPr>
        <p:spPr>
          <a:xfrm>
            <a:off x="1638297" y="2057400"/>
            <a:ext cx="4553103" cy="41250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622BE36-0CAF-4D92-9AC2-9249276B96F2}"/>
              </a:ext>
            </a:extLst>
          </p:cNvPr>
          <p:cNvSpPr>
            <a:spLocks noGrp="1"/>
          </p:cNvSpPr>
          <p:nvPr>
            <p:ph sz="half" idx="2"/>
          </p:nvPr>
        </p:nvSpPr>
        <p:spPr>
          <a:xfrm>
            <a:off x="6477000" y="2057400"/>
            <a:ext cx="4543647" cy="4125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C36479-3B04-43BD-9B59-DBF6CA2BF814}"/>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6" name="Footer Placeholder 5">
            <a:extLst>
              <a:ext uri="{FF2B5EF4-FFF2-40B4-BE49-F238E27FC236}">
                <a16:creationId xmlns:a16="http://schemas.microsoft.com/office/drawing/2014/main" id="{0CFD4449-57DB-41D2-B49E-694E7C13FA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60CC2C-E50B-47D2-B62F-D5C4C9CDA7E8}"/>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484726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8530B-D0F2-4FC4-A10F-1E54EF82C877}"/>
              </a:ext>
            </a:extLst>
          </p:cNvPr>
          <p:cNvSpPr>
            <a:spLocks noGrp="1"/>
          </p:cNvSpPr>
          <p:nvPr>
            <p:ph type="title"/>
          </p:nvPr>
        </p:nvSpPr>
        <p:spPr>
          <a:xfrm>
            <a:off x="1638300" y="755118"/>
            <a:ext cx="9378304" cy="122276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868865C-9D06-4FA3-BA3D-7187BB41B576}"/>
              </a:ext>
            </a:extLst>
          </p:cNvPr>
          <p:cNvSpPr>
            <a:spLocks noGrp="1"/>
          </p:cNvSpPr>
          <p:nvPr>
            <p:ph type="body" idx="1"/>
          </p:nvPr>
        </p:nvSpPr>
        <p:spPr>
          <a:xfrm>
            <a:off x="1638300" y="2034147"/>
            <a:ext cx="4529391" cy="681591"/>
          </a:xfrm>
        </p:spPr>
        <p:txBody>
          <a:bodyPr anchor="b">
            <a:normAutofit/>
          </a:bodyPr>
          <a:lstStyle>
            <a:lvl1pPr marL="0" indent="0">
              <a:buNone/>
              <a:defRPr sz="18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F656570-8F97-4B7E-A805-96925AC4781F}"/>
              </a:ext>
            </a:extLst>
          </p:cNvPr>
          <p:cNvSpPr>
            <a:spLocks noGrp="1"/>
          </p:cNvSpPr>
          <p:nvPr>
            <p:ph sz="half" idx="2"/>
          </p:nvPr>
        </p:nvSpPr>
        <p:spPr>
          <a:xfrm>
            <a:off x="1638300" y="2748405"/>
            <a:ext cx="4529391" cy="34412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057EF54-F63F-4730-99EE-0E472578F512}"/>
              </a:ext>
            </a:extLst>
          </p:cNvPr>
          <p:cNvSpPr>
            <a:spLocks noGrp="1"/>
          </p:cNvSpPr>
          <p:nvPr>
            <p:ph type="body" sz="quarter" idx="3"/>
          </p:nvPr>
        </p:nvSpPr>
        <p:spPr>
          <a:xfrm>
            <a:off x="6487213" y="2034147"/>
            <a:ext cx="4529391" cy="681591"/>
          </a:xfrm>
        </p:spPr>
        <p:txBody>
          <a:bodyPr anchor="b">
            <a:normAutofit/>
          </a:bodyPr>
          <a:lstStyle>
            <a:lvl1pPr marL="0" indent="0">
              <a:buNone/>
              <a:defRPr sz="18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908453E-B012-4889-9F49-E1351532ADF2}"/>
              </a:ext>
            </a:extLst>
          </p:cNvPr>
          <p:cNvSpPr>
            <a:spLocks noGrp="1"/>
          </p:cNvSpPr>
          <p:nvPr>
            <p:ph sz="quarter" idx="4"/>
          </p:nvPr>
        </p:nvSpPr>
        <p:spPr>
          <a:xfrm>
            <a:off x="6487213" y="2748405"/>
            <a:ext cx="4529391" cy="34412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E89FC47A-8514-4C98-B1BE-FF6CC666C580}"/>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8" name="Footer Placeholder 7">
            <a:extLst>
              <a:ext uri="{FF2B5EF4-FFF2-40B4-BE49-F238E27FC236}">
                <a16:creationId xmlns:a16="http://schemas.microsoft.com/office/drawing/2014/main" id="{CED4301A-D375-4163-9488-27A9CDC6FD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ED6105-4A37-4D4B-9BE8-715FB732C924}"/>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2891353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007F-6649-4D23-8869-C1CC29D009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8B85A1-41F9-4BC1-9C40-3E5D5C0425BF}"/>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4" name="Footer Placeholder 3">
            <a:extLst>
              <a:ext uri="{FF2B5EF4-FFF2-40B4-BE49-F238E27FC236}">
                <a16:creationId xmlns:a16="http://schemas.microsoft.com/office/drawing/2014/main" id="{97B23774-EAA9-47ED-87EF-EE2B29A258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526550-DD4D-45E2-8916-8314C5D0680D}"/>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72155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5FACD-1A4D-49F3-8EA8-21B5C1A6A258}"/>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3" name="Footer Placeholder 2">
            <a:extLst>
              <a:ext uri="{FF2B5EF4-FFF2-40B4-BE49-F238E27FC236}">
                <a16:creationId xmlns:a16="http://schemas.microsoft.com/office/drawing/2014/main" id="{C4FFD9DD-0E4E-4C36-AF85-B3EAD7FE61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E6F4C8-14FA-4405-85EE-ABF53FB0377C}"/>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3887188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E7C28-5DEE-493D-ABAD-38E4F2D75924}"/>
              </a:ext>
            </a:extLst>
          </p:cNvPr>
          <p:cNvSpPr>
            <a:spLocks noGrp="1"/>
          </p:cNvSpPr>
          <p:nvPr>
            <p:ph type="title"/>
          </p:nvPr>
        </p:nvSpPr>
        <p:spPr>
          <a:xfrm>
            <a:off x="1225621" y="1085481"/>
            <a:ext cx="3651180" cy="1657719"/>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1A5E79C5-E567-4F12-96B8-8BBEAE3D8B9F}"/>
              </a:ext>
            </a:extLst>
          </p:cNvPr>
          <p:cNvSpPr>
            <a:spLocks noGrp="1"/>
          </p:cNvSpPr>
          <p:nvPr>
            <p:ph idx="1"/>
          </p:nvPr>
        </p:nvSpPr>
        <p:spPr>
          <a:xfrm>
            <a:off x="5676900" y="1132676"/>
            <a:ext cx="5289480" cy="4728374"/>
          </a:xfrm>
        </p:spPr>
        <p:txBody>
          <a:bodyPr/>
          <a:lstStyle>
            <a:lvl1pPr>
              <a:lnSpc>
                <a:spcPct val="110000"/>
              </a:lnSpc>
              <a:defRPr sz="3200"/>
            </a:lvl1pPr>
            <a:lvl2pPr>
              <a:lnSpc>
                <a:spcPct val="110000"/>
              </a:lnSpc>
              <a:defRPr sz="2800"/>
            </a:lvl2pPr>
            <a:lvl3pPr>
              <a:lnSpc>
                <a:spcPct val="110000"/>
              </a:lnSpc>
              <a:defRPr sz="2400"/>
            </a:lvl3pPr>
            <a:lvl4pPr>
              <a:lnSpc>
                <a:spcPct val="110000"/>
              </a:lnSpc>
              <a:defRPr sz="2000"/>
            </a:lvl4pPr>
            <a:lvl5pPr>
              <a:lnSpc>
                <a:spcPct val="110000"/>
              </a:lnSpc>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733DF7F-0B5C-40CE-A65F-779FA7EFBF1C}"/>
              </a:ext>
            </a:extLst>
          </p:cNvPr>
          <p:cNvSpPr>
            <a:spLocks noGrp="1"/>
          </p:cNvSpPr>
          <p:nvPr>
            <p:ph type="body" sz="half" idx="2"/>
          </p:nvPr>
        </p:nvSpPr>
        <p:spPr>
          <a:xfrm>
            <a:off x="1225621" y="2748406"/>
            <a:ext cx="3651180" cy="3112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022248C-1826-4833-9592-383B5873AECA}"/>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6" name="Footer Placeholder 5">
            <a:extLst>
              <a:ext uri="{FF2B5EF4-FFF2-40B4-BE49-F238E27FC236}">
                <a16:creationId xmlns:a16="http://schemas.microsoft.com/office/drawing/2014/main" id="{E80219DC-2646-42AD-897A-EB765DCBE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238D7-4EEA-475B-B1CA-C44B89BEA304}"/>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61618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D65BE-C907-4660-A586-71C6A1D101EC}"/>
              </a:ext>
            </a:extLst>
          </p:cNvPr>
          <p:cNvSpPr>
            <a:spLocks noGrp="1"/>
          </p:cNvSpPr>
          <p:nvPr>
            <p:ph type="title"/>
          </p:nvPr>
        </p:nvSpPr>
        <p:spPr>
          <a:xfrm>
            <a:off x="1219200" y="1085481"/>
            <a:ext cx="3657600" cy="1657719"/>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A044C8A9-67DF-419C-B2FC-3A879CCEF393}"/>
              </a:ext>
            </a:extLst>
          </p:cNvPr>
          <p:cNvSpPr>
            <a:spLocks noGrp="1"/>
          </p:cNvSpPr>
          <p:nvPr>
            <p:ph type="pic" idx="1"/>
          </p:nvPr>
        </p:nvSpPr>
        <p:spPr>
          <a:xfrm>
            <a:off x="5676900" y="1061885"/>
            <a:ext cx="5331069" cy="47755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DA94A1-3058-402A-9C3F-2F210D91D990}"/>
              </a:ext>
            </a:extLst>
          </p:cNvPr>
          <p:cNvSpPr>
            <a:spLocks noGrp="1"/>
          </p:cNvSpPr>
          <p:nvPr>
            <p:ph type="body" sz="half" idx="2"/>
          </p:nvPr>
        </p:nvSpPr>
        <p:spPr>
          <a:xfrm>
            <a:off x="1219200" y="2748406"/>
            <a:ext cx="3657600" cy="3112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BC3CA50-C8D8-4F83-B2F6-BCE825866405}"/>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6" name="Footer Placeholder 5">
            <a:extLst>
              <a:ext uri="{FF2B5EF4-FFF2-40B4-BE49-F238E27FC236}">
                <a16:creationId xmlns:a16="http://schemas.microsoft.com/office/drawing/2014/main" id="{057E5BE3-7B02-4281-BD90-C1FAAF636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E256D-ACD5-438F-BA6F-605E5260E2E6}"/>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656518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AD0E6-AD36-493C-9DC3-5ACC2059EC93}"/>
              </a:ext>
            </a:extLst>
          </p:cNvPr>
          <p:cNvSpPr>
            <a:spLocks noGrp="1"/>
          </p:cNvSpPr>
          <p:nvPr>
            <p:ph type="title"/>
          </p:nvPr>
        </p:nvSpPr>
        <p:spPr>
          <a:xfrm>
            <a:off x="1638299" y="685800"/>
            <a:ext cx="8915402" cy="1371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0B8558-FA83-4F6C-A6D1-2DF9D3F74BD6}"/>
              </a:ext>
            </a:extLst>
          </p:cNvPr>
          <p:cNvSpPr>
            <a:spLocks noGrp="1"/>
          </p:cNvSpPr>
          <p:nvPr>
            <p:ph type="body" orient="vert" idx="1"/>
          </p:nvPr>
        </p:nvSpPr>
        <p:spPr>
          <a:xfrm>
            <a:off x="1638299" y="2057399"/>
            <a:ext cx="8915401" cy="41148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6DE619-0CC6-4480-ABDE-277D36BDFCBB}"/>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5" name="Footer Placeholder 4">
            <a:extLst>
              <a:ext uri="{FF2B5EF4-FFF2-40B4-BE49-F238E27FC236}">
                <a16:creationId xmlns:a16="http://schemas.microsoft.com/office/drawing/2014/main" id="{140791E6-BE35-4ECA-8AD1-E8EC09B856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F94606-B928-42D6-85CC-9576F60E3B5C}"/>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2643324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18D8A-5002-491C-922A-E9624E2DBD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5882C6-2BE9-4E25-B8BB-A2346A2B0B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BEFF9-B3BC-4C07-BF6C-2E3C91B54B78}"/>
              </a:ext>
            </a:extLst>
          </p:cNvPr>
          <p:cNvSpPr>
            <a:spLocks noGrp="1"/>
          </p:cNvSpPr>
          <p:nvPr>
            <p:ph type="dt" sz="half" idx="10"/>
          </p:nvPr>
        </p:nvSpPr>
        <p:spPr/>
        <p:txBody>
          <a:bodyPr/>
          <a:lstStyle/>
          <a:p>
            <a:fld id="{B6D41BCC-AD73-4203-A5A6-E62EB28B0FE6}" type="datetimeFigureOut">
              <a:rPr lang="en-US" smtClean="0"/>
              <a:t>4/11/2025</a:t>
            </a:fld>
            <a:endParaRPr lang="en-US"/>
          </a:p>
        </p:txBody>
      </p:sp>
      <p:sp>
        <p:nvSpPr>
          <p:cNvPr id="5" name="Footer Placeholder 4">
            <a:extLst>
              <a:ext uri="{FF2B5EF4-FFF2-40B4-BE49-F238E27FC236}">
                <a16:creationId xmlns:a16="http://schemas.microsoft.com/office/drawing/2014/main" id="{CE0F4CF6-CDF1-4AFD-8319-71FD4FED4F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1A026-57F4-47F7-B4F0-E0D48E01268E}"/>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4025738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1A689-589E-4A73-9313-EF44F7E4E6BA}"/>
              </a:ext>
            </a:extLst>
          </p:cNvPr>
          <p:cNvSpPr>
            <a:spLocks noGrp="1"/>
          </p:cNvSpPr>
          <p:nvPr>
            <p:ph type="title"/>
          </p:nvPr>
        </p:nvSpPr>
        <p:spPr>
          <a:xfrm>
            <a:off x="1638299" y="685800"/>
            <a:ext cx="8915402"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B2B11B8-9E77-4144-B9C1-FD164D9A11A6}"/>
              </a:ext>
            </a:extLst>
          </p:cNvPr>
          <p:cNvSpPr>
            <a:spLocks noGrp="1"/>
          </p:cNvSpPr>
          <p:nvPr>
            <p:ph type="body" idx="1"/>
          </p:nvPr>
        </p:nvSpPr>
        <p:spPr>
          <a:xfrm>
            <a:off x="1638300" y="2057400"/>
            <a:ext cx="8915402" cy="41372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D06E4CC-CF79-4C8D-9E5F-1BB517435A6F}"/>
              </a:ext>
            </a:extLst>
          </p:cNvPr>
          <p:cNvSpPr>
            <a:spLocks noGrp="1"/>
          </p:cNvSpPr>
          <p:nvPr>
            <p:ph type="dt" sz="half" idx="2"/>
          </p:nvPr>
        </p:nvSpPr>
        <p:spPr>
          <a:xfrm rot="5400000">
            <a:off x="-1001475" y="1517536"/>
            <a:ext cx="2801123" cy="365125"/>
          </a:xfrm>
          <a:prstGeom prst="rect">
            <a:avLst/>
          </a:prstGeom>
        </p:spPr>
        <p:txBody>
          <a:bodyPr vert="horz" lIns="91440" tIns="45720" rIns="91440" bIns="45720" rtlCol="0" anchor="ctr"/>
          <a:lstStyle>
            <a:lvl1pPr algn="l">
              <a:defRPr sz="800" cap="all" spc="100" baseline="0">
                <a:solidFill>
                  <a:schemeClr val="tx1"/>
                </a:solidFill>
              </a:defRPr>
            </a:lvl1pPr>
          </a:lstStyle>
          <a:p>
            <a:fld id="{B6D41BCC-AD73-4203-A5A6-E62EB28B0FE6}" type="datetimeFigureOut">
              <a:rPr lang="en-US" smtClean="0"/>
              <a:pPr/>
              <a:t>4/11/2025</a:t>
            </a:fld>
            <a:endParaRPr lang="en-US"/>
          </a:p>
        </p:txBody>
      </p:sp>
      <p:sp>
        <p:nvSpPr>
          <p:cNvPr id="5" name="Footer Placeholder 4">
            <a:extLst>
              <a:ext uri="{FF2B5EF4-FFF2-40B4-BE49-F238E27FC236}">
                <a16:creationId xmlns:a16="http://schemas.microsoft.com/office/drawing/2014/main" id="{E3D79449-05F6-4BC7-95DF-F04E1F161498}"/>
              </a:ext>
            </a:extLst>
          </p:cNvPr>
          <p:cNvSpPr>
            <a:spLocks noGrp="1"/>
          </p:cNvSpPr>
          <p:nvPr>
            <p:ph type="ftr" sz="quarter" idx="3"/>
          </p:nvPr>
        </p:nvSpPr>
        <p:spPr>
          <a:xfrm rot="5400000">
            <a:off x="10118764" y="4237870"/>
            <a:ext cx="3344053" cy="365125"/>
          </a:xfrm>
          <a:prstGeom prst="rect">
            <a:avLst/>
          </a:prstGeom>
        </p:spPr>
        <p:txBody>
          <a:bodyPr vert="horz" lIns="91440" tIns="45720" rIns="91440" bIns="45720" rtlCol="0" anchor="ctr"/>
          <a:lstStyle>
            <a:lvl1pPr algn="r">
              <a:defRPr sz="800" cap="all" spc="1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9317FE5-2D1F-4ECC-9460-08145C3BB933}"/>
              </a:ext>
            </a:extLst>
          </p:cNvPr>
          <p:cNvSpPr>
            <a:spLocks noGrp="1"/>
          </p:cNvSpPr>
          <p:nvPr>
            <p:ph type="sldNum" sz="quarter" idx="4"/>
          </p:nvPr>
        </p:nvSpPr>
        <p:spPr>
          <a:xfrm>
            <a:off x="11228877" y="6319138"/>
            <a:ext cx="710647" cy="365125"/>
          </a:xfrm>
          <a:prstGeom prst="rect">
            <a:avLst/>
          </a:prstGeom>
        </p:spPr>
        <p:txBody>
          <a:bodyPr vert="horz" lIns="91440" tIns="45720" rIns="91440" bIns="45720" rtlCol="0" anchor="ctr"/>
          <a:lstStyle>
            <a:lvl1pPr algn="r">
              <a:defRPr sz="800" cap="all" spc="100" baseline="0">
                <a:solidFill>
                  <a:schemeClr val="tx1"/>
                </a:solidFill>
              </a:defRPr>
            </a:lvl1pPr>
          </a:lstStyle>
          <a:p>
            <a:fld id="{D637F8FC-4B86-4690-8888-22AB2F781BEF}" type="slidenum">
              <a:rPr lang="en-US" smtClean="0"/>
              <a:pPr/>
              <a:t>‹#›</a:t>
            </a:fld>
            <a:endParaRPr lang="en-US"/>
          </a:p>
        </p:txBody>
      </p:sp>
    </p:spTree>
    <p:extLst>
      <p:ext uri="{BB962C8B-B14F-4D97-AF65-F5344CB8AC3E}">
        <p14:creationId xmlns:p14="http://schemas.microsoft.com/office/powerpoint/2010/main" val="233491760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44DFB53-C7FE-4BC7-BA96-83262BE099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D14C62-E545-B2D9-F5EB-F832AD4445DD}"/>
              </a:ext>
            </a:extLst>
          </p:cNvPr>
          <p:cNvPicPr>
            <a:picLocks noChangeAspect="1"/>
          </p:cNvPicPr>
          <p:nvPr/>
        </p:nvPicPr>
        <p:blipFill>
          <a:blip r:embed="rId2"/>
          <a:srcRect t="18898" r="-1" b="35905"/>
          <a:stretch/>
        </p:blipFill>
        <p:spPr>
          <a:xfrm>
            <a:off x="20" y="10"/>
            <a:ext cx="12191980" cy="6866457"/>
          </a:xfrm>
          <a:prstGeom prst="rect">
            <a:avLst/>
          </a:prstGeom>
        </p:spPr>
      </p:pic>
      <p:sp>
        <p:nvSpPr>
          <p:cNvPr id="32" name="Rectangle 31">
            <a:extLst>
              <a:ext uri="{FF2B5EF4-FFF2-40B4-BE49-F238E27FC236}">
                <a16:creationId xmlns:a16="http://schemas.microsoft.com/office/drawing/2014/main" id="{A7D5870E-E672-4599-965A-BEC1D0E65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20787"/>
            <a:ext cx="12192000" cy="4537214"/>
          </a:xfrm>
          <a:prstGeom prst="rect">
            <a:avLst/>
          </a:prstGeom>
          <a:gradFill flip="none" rotWithShape="1">
            <a:gsLst>
              <a:gs pos="0">
                <a:srgbClr val="000000">
                  <a:alpha val="0"/>
                </a:srgbClr>
              </a:gs>
              <a:gs pos="56000">
                <a:srgbClr val="000000">
                  <a:alpha val="46000"/>
                </a:srgbClr>
              </a:gs>
              <a:gs pos="100000">
                <a:srgbClr val="000000">
                  <a:alpha val="5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E65E3B-985B-4152-D49C-9FBA0122AE6A}"/>
              </a:ext>
            </a:extLst>
          </p:cNvPr>
          <p:cNvSpPr>
            <a:spLocks noGrp="1"/>
          </p:cNvSpPr>
          <p:nvPr>
            <p:ph type="ctrTitle"/>
          </p:nvPr>
        </p:nvSpPr>
        <p:spPr>
          <a:xfrm>
            <a:off x="800099" y="2613893"/>
            <a:ext cx="6807331" cy="2552759"/>
          </a:xfrm>
        </p:spPr>
        <p:txBody>
          <a:bodyPr>
            <a:normAutofit/>
          </a:bodyPr>
          <a:lstStyle/>
          <a:p>
            <a:r>
              <a:rPr lang="en-GB">
                <a:solidFill>
                  <a:srgbClr val="FFFFFF"/>
                </a:solidFill>
              </a:rPr>
              <a:t>Introduction to Marketing </a:t>
            </a:r>
          </a:p>
        </p:txBody>
      </p:sp>
    </p:spTree>
    <p:extLst>
      <p:ext uri="{BB962C8B-B14F-4D97-AF65-F5344CB8AC3E}">
        <p14:creationId xmlns:p14="http://schemas.microsoft.com/office/powerpoint/2010/main" val="384035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B4416B-38BB-4877-A487-E9DD15F7B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C3AB18-3A6A-4986-BACC-5F6761D84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76701" cy="2052084"/>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B5F23-3F10-C48F-8D22-46380C6AF38C}"/>
              </a:ext>
            </a:extLst>
          </p:cNvPr>
          <p:cNvSpPr>
            <a:spLocks noGrp="1"/>
          </p:cNvSpPr>
          <p:nvPr>
            <p:ph type="title"/>
          </p:nvPr>
        </p:nvSpPr>
        <p:spPr>
          <a:xfrm>
            <a:off x="800102" y="360901"/>
            <a:ext cx="2869298" cy="1349565"/>
          </a:xfrm>
        </p:spPr>
        <p:txBody>
          <a:bodyPr anchor="ctr">
            <a:normAutofit/>
          </a:bodyPr>
          <a:lstStyle/>
          <a:p>
            <a:r>
              <a:rPr lang="en-GB" sz="2400"/>
              <a:t>Agenda </a:t>
            </a:r>
          </a:p>
        </p:txBody>
      </p:sp>
      <p:graphicFrame>
        <p:nvGraphicFramePr>
          <p:cNvPr id="5" name="Content Placeholder 2">
            <a:extLst>
              <a:ext uri="{FF2B5EF4-FFF2-40B4-BE49-F238E27FC236}">
                <a16:creationId xmlns:a16="http://schemas.microsoft.com/office/drawing/2014/main" id="{DD674130-2CA1-7CA1-C050-6A4950AA4233}"/>
              </a:ext>
            </a:extLst>
          </p:cNvPr>
          <p:cNvGraphicFramePr>
            <a:graphicFrameLocks noGrp="1"/>
          </p:cNvGraphicFramePr>
          <p:nvPr>
            <p:ph idx="1"/>
            <p:extLst>
              <p:ext uri="{D42A27DB-BD31-4B8C-83A1-F6EECF244321}">
                <p14:modId xmlns:p14="http://schemas.microsoft.com/office/powerpoint/2010/main" val="971470794"/>
              </p:ext>
            </p:extLst>
          </p:nvPr>
        </p:nvGraphicFramePr>
        <p:xfrm>
          <a:off x="5303519" y="723900"/>
          <a:ext cx="5893117" cy="5448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9032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67669C8-6167-4A30-AD4E-0215E6483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2"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C0265E0-7389-441B-AD2F-9304B3D508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8300" y="2057400"/>
            <a:ext cx="10553700" cy="480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A52936-A004-0FBA-89BE-18D07E68F0A9}"/>
              </a:ext>
            </a:extLst>
          </p:cNvPr>
          <p:cNvSpPr>
            <a:spLocks noGrp="1"/>
          </p:cNvSpPr>
          <p:nvPr>
            <p:ph type="title"/>
          </p:nvPr>
        </p:nvSpPr>
        <p:spPr>
          <a:xfrm>
            <a:off x="1562352" y="499921"/>
            <a:ext cx="9410449" cy="1057559"/>
          </a:xfrm>
        </p:spPr>
        <p:txBody>
          <a:bodyPr>
            <a:normAutofit/>
          </a:bodyPr>
          <a:lstStyle/>
          <a:p>
            <a:pPr algn="ctr"/>
            <a:r>
              <a:rPr lang="en-GB" dirty="0"/>
              <a:t>Common Misconceptions about Marketing</a:t>
            </a:r>
          </a:p>
        </p:txBody>
      </p:sp>
      <p:graphicFrame>
        <p:nvGraphicFramePr>
          <p:cNvPr id="6" name="Rectangle 1">
            <a:extLst>
              <a:ext uri="{FF2B5EF4-FFF2-40B4-BE49-F238E27FC236}">
                <a16:creationId xmlns:a16="http://schemas.microsoft.com/office/drawing/2014/main" id="{A635E27A-2761-696B-EFF0-029103CA361A}"/>
              </a:ext>
            </a:extLst>
          </p:cNvPr>
          <p:cNvGraphicFramePr>
            <a:graphicFrameLocks noGrp="1"/>
          </p:cNvGraphicFramePr>
          <p:nvPr>
            <p:ph idx="1"/>
            <p:extLst>
              <p:ext uri="{D42A27DB-BD31-4B8C-83A1-F6EECF244321}">
                <p14:modId xmlns:p14="http://schemas.microsoft.com/office/powerpoint/2010/main" val="3505555370"/>
              </p:ext>
            </p:extLst>
          </p:nvPr>
        </p:nvGraphicFramePr>
        <p:xfrm>
          <a:off x="2438400" y="2743201"/>
          <a:ext cx="8953500" cy="3451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099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FE9CC2-BA24-47CD-AE5E-A6BB2A464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B5E4CD-D48B-4BA2-A183-C7F932AA6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82830"/>
            <a:ext cx="4038600"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C39222-C73D-3687-C658-CECC5AF4928B}"/>
              </a:ext>
            </a:extLst>
          </p:cNvPr>
          <p:cNvSpPr>
            <a:spLocks noGrp="1"/>
          </p:cNvSpPr>
          <p:nvPr>
            <p:ph type="title"/>
          </p:nvPr>
        </p:nvSpPr>
        <p:spPr>
          <a:xfrm>
            <a:off x="768203" y="2105269"/>
            <a:ext cx="2630854" cy="2647462"/>
          </a:xfrm>
        </p:spPr>
        <p:txBody>
          <a:bodyPr anchor="t">
            <a:normAutofit/>
          </a:bodyPr>
          <a:lstStyle/>
          <a:p>
            <a:r>
              <a:rPr lang="en-GB" dirty="0"/>
              <a:t>What is Marketing ? </a:t>
            </a:r>
          </a:p>
        </p:txBody>
      </p:sp>
      <p:graphicFrame>
        <p:nvGraphicFramePr>
          <p:cNvPr id="6" name="Rectangle 1">
            <a:extLst>
              <a:ext uri="{FF2B5EF4-FFF2-40B4-BE49-F238E27FC236}">
                <a16:creationId xmlns:a16="http://schemas.microsoft.com/office/drawing/2014/main" id="{0A228B82-6ECD-099B-A40E-2A2486EC4DEA}"/>
              </a:ext>
            </a:extLst>
          </p:cNvPr>
          <p:cNvGraphicFramePr>
            <a:graphicFrameLocks noGrp="1"/>
          </p:cNvGraphicFramePr>
          <p:nvPr>
            <p:ph idx="1"/>
            <p:extLst>
              <p:ext uri="{D42A27DB-BD31-4B8C-83A1-F6EECF244321}">
                <p14:modId xmlns:p14="http://schemas.microsoft.com/office/powerpoint/2010/main" val="3580922387"/>
              </p:ext>
            </p:extLst>
          </p:nvPr>
        </p:nvGraphicFramePr>
        <p:xfrm>
          <a:off x="5068562" y="817510"/>
          <a:ext cx="6160315" cy="5008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859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C426711-1D48-4471-A750-0C8F4193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F914DDC-D2A9-4C86-B057-CDBB8F174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6" y="1"/>
            <a:ext cx="12196676"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39C7114-BEDD-41AE-8645-0502136A6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8300" y="2057400"/>
            <a:ext cx="10558376" cy="480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26335-0E66-78C8-15A2-11FCE2905C92}"/>
              </a:ext>
            </a:extLst>
          </p:cNvPr>
          <p:cNvSpPr>
            <a:spLocks noGrp="1"/>
          </p:cNvSpPr>
          <p:nvPr>
            <p:ph type="title"/>
          </p:nvPr>
        </p:nvSpPr>
        <p:spPr>
          <a:xfrm>
            <a:off x="1557499" y="488619"/>
            <a:ext cx="9841658" cy="1075123"/>
          </a:xfrm>
        </p:spPr>
        <p:txBody>
          <a:bodyPr>
            <a:normAutofit/>
          </a:bodyPr>
          <a:lstStyle/>
          <a:p>
            <a:r>
              <a:rPr lang="en-GB" dirty="0"/>
              <a:t>What is Marketing ? </a:t>
            </a:r>
            <a:endParaRPr lang="en-GB"/>
          </a:p>
        </p:txBody>
      </p:sp>
      <p:sp>
        <p:nvSpPr>
          <p:cNvPr id="4" name="Rectangle 1">
            <a:extLst>
              <a:ext uri="{FF2B5EF4-FFF2-40B4-BE49-F238E27FC236}">
                <a16:creationId xmlns:a16="http://schemas.microsoft.com/office/drawing/2014/main" id="{571DB606-F0B3-024C-9CCA-EA828E0EEF5B}"/>
              </a:ext>
            </a:extLst>
          </p:cNvPr>
          <p:cNvSpPr>
            <a:spLocks noGrp="1" noChangeArrowheads="1"/>
          </p:cNvSpPr>
          <p:nvPr>
            <p:ph idx="1"/>
          </p:nvPr>
        </p:nvSpPr>
        <p:spPr bwMode="auto">
          <a:xfrm>
            <a:off x="1881964" y="2179674"/>
            <a:ext cx="6228662" cy="434871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lnSpc>
                <a:spcPct val="200000"/>
              </a:lnSpc>
              <a:spcBef>
                <a:spcPct val="0"/>
              </a:spcBef>
              <a:spcAft>
                <a:spcPts val="600"/>
              </a:spcAft>
              <a:buClrTx/>
              <a:buSzTx/>
              <a:buFontTx/>
              <a:buNone/>
              <a:tabLst/>
            </a:pPr>
            <a:endParaRPr kumimoji="0" lang="en-US" altLang="en-US"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lnSpc>
                <a:spcPct val="200000"/>
              </a:lnSpc>
              <a:spcBef>
                <a:spcPct val="0"/>
              </a:spcBef>
              <a:spcAft>
                <a:spcPts val="600"/>
              </a:spcAft>
              <a:buClrTx/>
              <a:buSzTx/>
              <a:buFontTx/>
              <a:buChar char="•"/>
              <a:tabLst/>
            </a:pPr>
            <a:r>
              <a:rPr kumimoji="0" lang="en-US" altLang="en-US" b="0" i="0" u="none" strike="noStrike" cap="none" normalizeH="0" baseline="0" dirty="0">
                <a:ln>
                  <a:noFill/>
                </a:ln>
                <a:effectLst/>
                <a:latin typeface="Arial" panose="020B0604020202020204" pitchFamily="34" charset="0"/>
              </a:rPr>
              <a:t>Marketing encompasses more than just transactions.</a:t>
            </a:r>
          </a:p>
          <a:p>
            <a:pPr marL="0" marR="0" lvl="0" indent="0" defTabSz="914400" rtl="0" eaLnBrk="0" fontAlgn="base" latinLnBrk="0" hangingPunct="0">
              <a:lnSpc>
                <a:spcPct val="200000"/>
              </a:lnSpc>
              <a:spcBef>
                <a:spcPct val="0"/>
              </a:spcBef>
              <a:spcAft>
                <a:spcPts val="600"/>
              </a:spcAft>
              <a:buClrTx/>
              <a:buSzTx/>
              <a:buFontTx/>
              <a:buChar char="•"/>
              <a:tabLst/>
            </a:pPr>
            <a:r>
              <a:rPr kumimoji="0" lang="en-US" altLang="en-US" b="0" i="0" u="none" strike="noStrike" cap="none" normalizeH="0" baseline="0" dirty="0">
                <a:ln>
                  <a:noFill/>
                </a:ln>
                <a:effectLst/>
                <a:latin typeface="Arial" panose="020B0604020202020204" pitchFamily="34" charset="0"/>
              </a:rPr>
              <a:t>It involves research, product development, and customer support.</a:t>
            </a:r>
          </a:p>
          <a:p>
            <a:pPr marL="0" marR="0" lvl="0" indent="0" defTabSz="914400" rtl="0" eaLnBrk="0" fontAlgn="base" latinLnBrk="0" hangingPunct="0">
              <a:lnSpc>
                <a:spcPct val="200000"/>
              </a:lnSpc>
              <a:spcBef>
                <a:spcPct val="0"/>
              </a:spcBef>
              <a:spcAft>
                <a:spcPts val="600"/>
              </a:spcAft>
              <a:buClrTx/>
              <a:buSzTx/>
              <a:buFontTx/>
              <a:buChar char="•"/>
              <a:tabLst/>
            </a:pPr>
            <a:r>
              <a:rPr kumimoji="0" lang="en-US" altLang="en-US" b="0" i="0" u="none" strike="noStrike" cap="none" normalizeH="0" baseline="0" dirty="0">
                <a:ln>
                  <a:noFill/>
                </a:ln>
                <a:effectLst/>
                <a:latin typeface="Arial" panose="020B0604020202020204" pitchFamily="34" charset="0"/>
              </a:rPr>
              <a:t>Prioritizes understanding and fulfilling customer needs.</a:t>
            </a:r>
          </a:p>
          <a:p>
            <a:pPr marL="0" marR="0" lvl="0" indent="0" defTabSz="914400" rtl="0" eaLnBrk="0" fontAlgn="base" latinLnBrk="0" hangingPunct="0">
              <a:lnSpc>
                <a:spcPct val="200000"/>
              </a:lnSpc>
              <a:spcBef>
                <a:spcPct val="0"/>
              </a:spcBef>
              <a:spcAft>
                <a:spcPts val="600"/>
              </a:spcAft>
              <a:buClrTx/>
              <a:buSzTx/>
              <a:buFontTx/>
              <a:buChar char="•"/>
              <a:tabLst/>
            </a:pPr>
            <a:r>
              <a:rPr kumimoji="0" lang="en-US" altLang="en-US" b="0" i="0" u="none" strike="noStrike" cap="none" normalizeH="0" baseline="0" dirty="0">
                <a:ln>
                  <a:noFill/>
                </a:ln>
                <a:effectLst/>
                <a:latin typeface="Arial" panose="020B0604020202020204" pitchFamily="34" charset="0"/>
              </a:rPr>
              <a:t>Drives brand loyalty and customer retention. </a:t>
            </a:r>
          </a:p>
        </p:txBody>
      </p:sp>
      <p:pic>
        <p:nvPicPr>
          <p:cNvPr id="8" name="Graphic 7" descr="Target Audience">
            <a:extLst>
              <a:ext uri="{FF2B5EF4-FFF2-40B4-BE49-F238E27FC236}">
                <a16:creationId xmlns:a16="http://schemas.microsoft.com/office/drawing/2014/main" id="{B981AF61-CC36-B119-3D48-871ED3FA06B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15302" y="2819401"/>
            <a:ext cx="3276598" cy="3276598"/>
          </a:xfrm>
          <a:prstGeom prst="rect">
            <a:avLst/>
          </a:prstGeom>
        </p:spPr>
      </p:pic>
    </p:spTree>
    <p:extLst>
      <p:ext uri="{BB962C8B-B14F-4D97-AF65-F5344CB8AC3E}">
        <p14:creationId xmlns:p14="http://schemas.microsoft.com/office/powerpoint/2010/main" val="3750685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DABA077-5650-4194-91A9-0181927D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A4E7FFF-D33D-499B-85BF-6EBA5D5FB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1402E7-5138-4B04-AA6B-9B61E652E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57400"/>
            <a:ext cx="11398728" cy="480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8734B-51AB-0E60-2553-583083803A4F}"/>
              </a:ext>
            </a:extLst>
          </p:cNvPr>
          <p:cNvSpPr>
            <a:spLocks noGrp="1"/>
          </p:cNvSpPr>
          <p:nvPr>
            <p:ph type="title"/>
          </p:nvPr>
        </p:nvSpPr>
        <p:spPr>
          <a:xfrm>
            <a:off x="1544186" y="460661"/>
            <a:ext cx="9040687" cy="1136072"/>
          </a:xfrm>
        </p:spPr>
        <p:txBody>
          <a:bodyPr>
            <a:normAutofit/>
          </a:bodyPr>
          <a:lstStyle/>
          <a:p>
            <a:r>
              <a:rPr lang="en-GB" dirty="0"/>
              <a:t>Case Study: Northeastern Hospital </a:t>
            </a:r>
            <a:endParaRPr lang="en-GB"/>
          </a:p>
        </p:txBody>
      </p:sp>
      <p:sp>
        <p:nvSpPr>
          <p:cNvPr id="3" name="Content Placeholder 2">
            <a:extLst>
              <a:ext uri="{FF2B5EF4-FFF2-40B4-BE49-F238E27FC236}">
                <a16:creationId xmlns:a16="http://schemas.microsoft.com/office/drawing/2014/main" id="{C5621B87-BBB9-8670-360E-0803C7301296}"/>
              </a:ext>
            </a:extLst>
          </p:cNvPr>
          <p:cNvSpPr>
            <a:spLocks noGrp="1"/>
          </p:cNvSpPr>
          <p:nvPr>
            <p:ph idx="1"/>
          </p:nvPr>
        </p:nvSpPr>
        <p:spPr>
          <a:xfrm>
            <a:off x="244549" y="2243471"/>
            <a:ext cx="7311190" cy="4153868"/>
          </a:xfrm>
        </p:spPr>
        <p:txBody>
          <a:bodyPr>
            <a:normAutofit lnSpcReduction="10000"/>
          </a:bodyPr>
          <a:lstStyle/>
          <a:p>
            <a:pPr algn="just">
              <a:lnSpc>
                <a:spcPct val="200000"/>
              </a:lnSpc>
            </a:pPr>
            <a:r>
              <a:rPr lang="en-GB" sz="1500" b="1" kern="100" dirty="0">
                <a:effectLst/>
                <a:latin typeface="Aptos" panose="020B0004020202020204" pitchFamily="34" charset="0"/>
                <a:ea typeface="Aptos" panose="020B0004020202020204" pitchFamily="34" charset="0"/>
                <a:cs typeface="Arial" panose="020B0604020202020204" pitchFamily="34" charset="0"/>
              </a:rPr>
              <a:t>Northeastern Hospital</a:t>
            </a:r>
            <a:r>
              <a:rPr lang="en-GB" sz="1500" kern="100" dirty="0">
                <a:effectLst/>
                <a:latin typeface="Aptos" panose="020B0004020202020204" pitchFamily="34" charset="0"/>
                <a:ea typeface="Aptos" panose="020B0004020202020204" pitchFamily="34" charset="0"/>
                <a:cs typeface="Arial" panose="020B0604020202020204" pitchFamily="34" charset="0"/>
              </a:rPr>
              <a:t> is a private healthcare facility that focuses on patient-</a:t>
            </a:r>
            <a:r>
              <a:rPr lang="en-GB" sz="1500" kern="100" dirty="0" err="1">
                <a:effectLst/>
                <a:latin typeface="Aptos" panose="020B0004020202020204" pitchFamily="34" charset="0"/>
                <a:ea typeface="Aptos" panose="020B0004020202020204" pitchFamily="34" charset="0"/>
                <a:cs typeface="Arial" panose="020B0604020202020204" pitchFamily="34" charset="0"/>
              </a:rPr>
              <a:t>centered</a:t>
            </a:r>
            <a:r>
              <a:rPr lang="en-GB" sz="1500" kern="100" dirty="0">
                <a:effectLst/>
                <a:latin typeface="Aptos" panose="020B0004020202020204" pitchFamily="34" charset="0"/>
                <a:ea typeface="Aptos" panose="020B0004020202020204" pitchFamily="34" charset="0"/>
                <a:cs typeface="Arial" panose="020B0604020202020204" pitchFamily="34" charset="0"/>
              </a:rPr>
              <a:t> care. Recently, the hospital introduced a mobile app allowing patients to schedule appointments, access test results, and communicate with their healthcare providers. This move came after patient feedback indicated a desire for easier access to health information and services. The hospital also implemented a “Patient Navigator Program,” which assigns a dedicated staff member to guide patients through their healthcare journey, from admission to post-discharge care. </a:t>
            </a:r>
            <a:r>
              <a:rPr lang="en-GB" sz="1500" b="1" kern="100" dirty="0">
                <a:effectLst/>
                <a:latin typeface="Aptos" panose="020B0004020202020204" pitchFamily="34" charset="0"/>
                <a:ea typeface="Aptos" panose="020B0004020202020204" pitchFamily="34" charset="0"/>
                <a:cs typeface="Arial" panose="020B0604020202020204" pitchFamily="34" charset="0"/>
              </a:rPr>
              <a:t>Northeastern </a:t>
            </a:r>
            <a:r>
              <a:rPr lang="en-GB" sz="1500" kern="100" dirty="0">
                <a:effectLst/>
                <a:latin typeface="Aptos" panose="020B0004020202020204" pitchFamily="34" charset="0"/>
                <a:ea typeface="Aptos" panose="020B0004020202020204" pitchFamily="34" charset="0"/>
                <a:cs typeface="Arial" panose="020B0604020202020204" pitchFamily="34" charset="0"/>
              </a:rPr>
              <a:t>Hospital believes that by focusing on patient needs and satisfaction, they will encourage more people to choose them for long-term healthcare.</a:t>
            </a:r>
          </a:p>
          <a:p>
            <a:pPr>
              <a:lnSpc>
                <a:spcPct val="110000"/>
              </a:lnSpc>
            </a:pPr>
            <a:endParaRPr lang="en-GB" sz="1300" dirty="0"/>
          </a:p>
        </p:txBody>
      </p:sp>
      <p:pic>
        <p:nvPicPr>
          <p:cNvPr id="7" name="Graphic 6" descr="Hospital">
            <a:extLst>
              <a:ext uri="{FF2B5EF4-FFF2-40B4-BE49-F238E27FC236}">
                <a16:creationId xmlns:a16="http://schemas.microsoft.com/office/drawing/2014/main" id="{C0E19BDB-8E4C-DDCB-3CCA-2C94C58932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67940" y="2611111"/>
            <a:ext cx="3418587" cy="3418587"/>
          </a:xfrm>
          <a:prstGeom prst="rect">
            <a:avLst/>
          </a:prstGeom>
        </p:spPr>
      </p:pic>
    </p:spTree>
    <p:extLst>
      <p:ext uri="{BB962C8B-B14F-4D97-AF65-F5344CB8AC3E}">
        <p14:creationId xmlns:p14="http://schemas.microsoft.com/office/powerpoint/2010/main" val="2737129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AE8BDD1-BA6D-4C57-BE22-BBE4A6F00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7669C8-6167-4A30-AD4E-0215E6483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4038602"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FDF402-702F-BC20-846C-FBD443B3214C}"/>
              </a:ext>
            </a:extLst>
          </p:cNvPr>
          <p:cNvSpPr>
            <a:spLocks noGrp="1"/>
          </p:cNvSpPr>
          <p:nvPr>
            <p:ph type="title"/>
          </p:nvPr>
        </p:nvSpPr>
        <p:spPr>
          <a:xfrm>
            <a:off x="797978" y="685800"/>
            <a:ext cx="2962653" cy="2743200"/>
          </a:xfrm>
        </p:spPr>
        <p:txBody>
          <a:bodyPr anchor="t">
            <a:normAutofit/>
          </a:bodyPr>
          <a:lstStyle/>
          <a:p>
            <a:r>
              <a:rPr lang="en-GB" sz="2400"/>
              <a:t>case study </a:t>
            </a:r>
          </a:p>
        </p:txBody>
      </p:sp>
      <p:graphicFrame>
        <p:nvGraphicFramePr>
          <p:cNvPr id="5" name="Content Placeholder 2">
            <a:extLst>
              <a:ext uri="{FF2B5EF4-FFF2-40B4-BE49-F238E27FC236}">
                <a16:creationId xmlns:a16="http://schemas.microsoft.com/office/drawing/2014/main" id="{7A62DE18-B276-975A-ADFC-C33B00E15120}"/>
              </a:ext>
            </a:extLst>
          </p:cNvPr>
          <p:cNvGraphicFramePr>
            <a:graphicFrameLocks noGrp="1"/>
          </p:cNvGraphicFramePr>
          <p:nvPr>
            <p:ph idx="1"/>
            <p:extLst>
              <p:ext uri="{D42A27DB-BD31-4B8C-83A1-F6EECF244321}">
                <p14:modId xmlns:p14="http://schemas.microsoft.com/office/powerpoint/2010/main" val="2235829788"/>
              </p:ext>
            </p:extLst>
          </p:nvPr>
        </p:nvGraphicFramePr>
        <p:xfrm>
          <a:off x="5104894" y="867220"/>
          <a:ext cx="6067741" cy="5099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023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EF0F480-AC05-4FED-9090-797A1AA65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95D3A5B-8711-48A3-ABD6-39982B174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3" y="0"/>
            <a:ext cx="11389581"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BB7C07-99FC-59B8-4EC1-3970C8B80E16}"/>
              </a:ext>
            </a:extLst>
          </p:cNvPr>
          <p:cNvSpPr>
            <a:spLocks noGrp="1"/>
          </p:cNvSpPr>
          <p:nvPr>
            <p:ph type="title"/>
          </p:nvPr>
        </p:nvSpPr>
        <p:spPr>
          <a:xfrm>
            <a:off x="368595" y="1057133"/>
            <a:ext cx="4457700" cy="2555237"/>
          </a:xfrm>
        </p:spPr>
        <p:txBody>
          <a:bodyPr vert="horz" lIns="91440" tIns="45720" rIns="91440" bIns="45720" rtlCol="0" anchor="b">
            <a:normAutofit/>
          </a:bodyPr>
          <a:lstStyle/>
          <a:p>
            <a:r>
              <a:rPr lang="en-US" sz="4400" dirty="0"/>
              <a:t>Core Marketing Concepts </a:t>
            </a:r>
            <a:br>
              <a:rPr lang="en-US" sz="4400" dirty="0"/>
            </a:br>
            <a:endParaRPr lang="en-US" sz="4400" dirty="0"/>
          </a:p>
        </p:txBody>
      </p:sp>
      <p:pic>
        <p:nvPicPr>
          <p:cNvPr id="5" name="Picture 4" descr="Diagram of a diagram of a company&#10;&#10;Description automatically generated">
            <a:extLst>
              <a:ext uri="{FF2B5EF4-FFF2-40B4-BE49-F238E27FC236}">
                <a16:creationId xmlns:a16="http://schemas.microsoft.com/office/drawing/2014/main" id="{E0DCAD38-E8DE-F841-4F8A-9EDD98D8C435}"/>
              </a:ext>
            </a:extLst>
          </p:cNvPr>
          <p:cNvPicPr>
            <a:picLocks noChangeAspect="1"/>
          </p:cNvPicPr>
          <p:nvPr/>
        </p:nvPicPr>
        <p:blipFill>
          <a:blip r:embed="rId2"/>
          <a:stretch>
            <a:fillRect/>
          </a:stretch>
        </p:blipFill>
        <p:spPr>
          <a:xfrm>
            <a:off x="5194890" y="276446"/>
            <a:ext cx="6043724" cy="5103627"/>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0F0EC29-6749-C952-0F46-7E5F1B09682B}"/>
                  </a:ext>
                </a:extLst>
              </p14:cNvPr>
              <p14:cNvContentPartPr/>
              <p14:nvPr/>
            </p14:nvContentPartPr>
            <p14:xfrm>
              <a:off x="6470640" y="3606840"/>
              <a:ext cx="3467520" cy="705240"/>
            </p14:xfrm>
          </p:contentPart>
        </mc:Choice>
        <mc:Fallback xmlns="">
          <p:pic>
            <p:nvPicPr>
              <p:cNvPr id="3" name="Ink 2">
                <a:extLst>
                  <a:ext uri="{FF2B5EF4-FFF2-40B4-BE49-F238E27FC236}">
                    <a16:creationId xmlns:a16="http://schemas.microsoft.com/office/drawing/2014/main" id="{60F0EC29-6749-C952-0F46-7E5F1B09682B}"/>
                  </a:ext>
                </a:extLst>
              </p:cNvPr>
              <p:cNvPicPr/>
              <p:nvPr/>
            </p:nvPicPr>
            <p:blipFill>
              <a:blip r:embed="rId4"/>
              <a:stretch>
                <a:fillRect/>
              </a:stretch>
            </p:blipFill>
            <p:spPr>
              <a:xfrm>
                <a:off x="6461280" y="3597480"/>
                <a:ext cx="3486240" cy="723960"/>
              </a:xfrm>
              <a:prstGeom prst="rect">
                <a:avLst/>
              </a:prstGeom>
            </p:spPr>
          </p:pic>
        </mc:Fallback>
      </mc:AlternateContent>
    </p:spTree>
    <p:extLst>
      <p:ext uri="{BB962C8B-B14F-4D97-AF65-F5344CB8AC3E}">
        <p14:creationId xmlns:p14="http://schemas.microsoft.com/office/powerpoint/2010/main" val="2245722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A051D-43F4-272D-FD32-70C873E502D5}"/>
              </a:ext>
            </a:extLst>
          </p:cNvPr>
          <p:cNvSpPr>
            <a:spLocks noGrp="1"/>
          </p:cNvSpPr>
          <p:nvPr>
            <p:ph type="title"/>
          </p:nvPr>
        </p:nvSpPr>
        <p:spPr/>
        <p:txBody>
          <a:bodyPr/>
          <a:lstStyle/>
          <a:p>
            <a:pPr algn="ctr"/>
            <a:r>
              <a:rPr lang="en-GB" dirty="0"/>
              <a:t>Needs. Wants and Demands</a:t>
            </a:r>
          </a:p>
        </p:txBody>
      </p:sp>
      <p:graphicFrame>
        <p:nvGraphicFramePr>
          <p:cNvPr id="5" name="Content Placeholder 2">
            <a:extLst>
              <a:ext uri="{FF2B5EF4-FFF2-40B4-BE49-F238E27FC236}">
                <a16:creationId xmlns:a16="http://schemas.microsoft.com/office/drawing/2014/main" id="{806BAFD5-3EE1-2F44-8FB6-1900D318D8F2}"/>
              </a:ext>
            </a:extLst>
          </p:cNvPr>
          <p:cNvGraphicFramePr>
            <a:graphicFrameLocks noGrp="1"/>
          </p:cNvGraphicFramePr>
          <p:nvPr>
            <p:ph idx="1"/>
            <p:extLst>
              <p:ext uri="{D42A27DB-BD31-4B8C-83A1-F6EECF244321}">
                <p14:modId xmlns:p14="http://schemas.microsoft.com/office/powerpoint/2010/main" val="114213137"/>
              </p:ext>
            </p:extLst>
          </p:nvPr>
        </p:nvGraphicFramePr>
        <p:xfrm>
          <a:off x="276447" y="2057400"/>
          <a:ext cx="11196083" cy="4545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4714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7C30-F0CA-70B6-43BE-49A170EBB216}"/>
              </a:ext>
            </a:extLst>
          </p:cNvPr>
          <p:cNvSpPr>
            <a:spLocks noGrp="1"/>
          </p:cNvSpPr>
          <p:nvPr>
            <p:ph type="title"/>
          </p:nvPr>
        </p:nvSpPr>
        <p:spPr/>
        <p:txBody>
          <a:bodyPr/>
          <a:lstStyle/>
          <a:p>
            <a:pPr algn="ctr"/>
            <a:r>
              <a:rPr lang="en-GB" dirty="0"/>
              <a:t>Products and Services </a:t>
            </a:r>
          </a:p>
        </p:txBody>
      </p:sp>
      <p:graphicFrame>
        <p:nvGraphicFramePr>
          <p:cNvPr id="5" name="Content Placeholder 2">
            <a:extLst>
              <a:ext uri="{FF2B5EF4-FFF2-40B4-BE49-F238E27FC236}">
                <a16:creationId xmlns:a16="http://schemas.microsoft.com/office/drawing/2014/main" id="{2C1B7257-5EC8-D059-A7D2-C55756AFFD84}"/>
              </a:ext>
            </a:extLst>
          </p:cNvPr>
          <p:cNvGraphicFramePr>
            <a:graphicFrameLocks noGrp="1"/>
          </p:cNvGraphicFramePr>
          <p:nvPr>
            <p:ph idx="1"/>
            <p:extLst>
              <p:ext uri="{D42A27DB-BD31-4B8C-83A1-F6EECF244321}">
                <p14:modId xmlns:p14="http://schemas.microsoft.com/office/powerpoint/2010/main" val="1591273905"/>
              </p:ext>
            </p:extLst>
          </p:nvPr>
        </p:nvGraphicFramePr>
        <p:xfrm>
          <a:off x="1638299" y="1743740"/>
          <a:ext cx="9727905" cy="4848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0684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8E56-7CEF-ADBE-A943-D83C12018CD7}"/>
              </a:ext>
            </a:extLst>
          </p:cNvPr>
          <p:cNvSpPr>
            <a:spLocks noGrp="1"/>
          </p:cNvSpPr>
          <p:nvPr>
            <p:ph type="title"/>
          </p:nvPr>
        </p:nvSpPr>
        <p:spPr/>
        <p:txBody>
          <a:bodyPr/>
          <a:lstStyle/>
          <a:p>
            <a:pPr algn="ctr"/>
            <a:r>
              <a:rPr lang="en-GB" dirty="0"/>
              <a:t>Value, Satisfaction and Quality</a:t>
            </a:r>
          </a:p>
        </p:txBody>
      </p:sp>
      <p:graphicFrame>
        <p:nvGraphicFramePr>
          <p:cNvPr id="5" name="Content Placeholder 2">
            <a:extLst>
              <a:ext uri="{FF2B5EF4-FFF2-40B4-BE49-F238E27FC236}">
                <a16:creationId xmlns:a16="http://schemas.microsoft.com/office/drawing/2014/main" id="{7AD94DAA-C0F5-5BE5-1A7B-D4092E6C9841}"/>
              </a:ext>
            </a:extLst>
          </p:cNvPr>
          <p:cNvGraphicFramePr>
            <a:graphicFrameLocks noGrp="1"/>
          </p:cNvGraphicFramePr>
          <p:nvPr>
            <p:ph idx="1"/>
            <p:extLst>
              <p:ext uri="{D42A27DB-BD31-4B8C-83A1-F6EECF244321}">
                <p14:modId xmlns:p14="http://schemas.microsoft.com/office/powerpoint/2010/main" val="1643332394"/>
              </p:ext>
            </p:extLst>
          </p:nvPr>
        </p:nvGraphicFramePr>
        <p:xfrm>
          <a:off x="382772" y="1679944"/>
          <a:ext cx="11398102"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2802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256E4D-8C4E-409C-8AAC-E6E88B741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3BF1CB8-C4D2-46A7-900D-7B057EBD2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5200" cy="5486399"/>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98F3A8-5453-1AFA-E1CC-A3D69463BE08}"/>
              </a:ext>
            </a:extLst>
          </p:cNvPr>
          <p:cNvSpPr>
            <a:spLocks noGrp="1"/>
          </p:cNvSpPr>
          <p:nvPr>
            <p:ph type="title"/>
          </p:nvPr>
        </p:nvSpPr>
        <p:spPr>
          <a:xfrm>
            <a:off x="1219200" y="685801"/>
            <a:ext cx="5257800" cy="4060064"/>
          </a:xfrm>
        </p:spPr>
        <p:txBody>
          <a:bodyPr anchor="b">
            <a:normAutofit/>
          </a:bodyPr>
          <a:lstStyle/>
          <a:p>
            <a:r>
              <a:rPr lang="en-GB" sz="4400"/>
              <a:t>Exchange, Transactions and Relationships</a:t>
            </a:r>
          </a:p>
        </p:txBody>
      </p:sp>
      <p:sp>
        <p:nvSpPr>
          <p:cNvPr id="3" name="Content Placeholder 2">
            <a:extLst>
              <a:ext uri="{FF2B5EF4-FFF2-40B4-BE49-F238E27FC236}">
                <a16:creationId xmlns:a16="http://schemas.microsoft.com/office/drawing/2014/main" id="{0AFBF620-E273-A238-F4D7-182B9ABE220C}"/>
              </a:ext>
            </a:extLst>
          </p:cNvPr>
          <p:cNvSpPr>
            <a:spLocks noGrp="1"/>
          </p:cNvSpPr>
          <p:nvPr>
            <p:ph idx="1"/>
          </p:nvPr>
        </p:nvSpPr>
        <p:spPr>
          <a:xfrm>
            <a:off x="8115300" y="685800"/>
            <a:ext cx="3276600" cy="5597768"/>
          </a:xfrm>
        </p:spPr>
        <p:txBody>
          <a:bodyPr>
            <a:normAutofit/>
          </a:bodyPr>
          <a:lstStyle/>
          <a:p>
            <a:pPr>
              <a:lnSpc>
                <a:spcPct val="110000"/>
              </a:lnSpc>
            </a:pPr>
            <a:r>
              <a:rPr lang="en-GB" sz="1700" b="1">
                <a:latin typeface="Arial" panose="020B0604020202020204" pitchFamily="34" charset="0"/>
                <a:cs typeface="Arial" panose="020B0604020202020204" pitchFamily="34" charset="0"/>
              </a:rPr>
              <a:t>Exchange: </a:t>
            </a:r>
            <a:r>
              <a:rPr lang="en-GB" sz="1700">
                <a:latin typeface="Arial" panose="020B0604020202020204" pitchFamily="34" charset="0"/>
                <a:cs typeface="Arial" panose="020B0604020202020204" pitchFamily="34" charset="0"/>
              </a:rPr>
              <a:t> The act of obtaining a desired object from someone by offering something in return.</a:t>
            </a:r>
          </a:p>
          <a:p>
            <a:pPr>
              <a:lnSpc>
                <a:spcPct val="110000"/>
              </a:lnSpc>
            </a:pPr>
            <a:r>
              <a:rPr lang="en-GB" sz="1700" b="1">
                <a:latin typeface="Arial" panose="020B0604020202020204" pitchFamily="34" charset="0"/>
                <a:cs typeface="Arial" panose="020B0604020202020204" pitchFamily="34" charset="0"/>
              </a:rPr>
              <a:t>Transaction</a:t>
            </a:r>
            <a:r>
              <a:rPr lang="en-GB" sz="1700">
                <a:latin typeface="Arial" panose="020B0604020202020204" pitchFamily="34" charset="0"/>
                <a:cs typeface="Arial" panose="020B0604020202020204" pitchFamily="34" charset="0"/>
              </a:rPr>
              <a:t>:  A erode between </a:t>
            </a:r>
            <a:r>
              <a:rPr lang="en-GB" sz="1700" err="1">
                <a:latin typeface="Arial" panose="020B0604020202020204" pitchFamily="34" charset="0"/>
                <a:cs typeface="Arial" panose="020B0604020202020204" pitchFamily="34" charset="0"/>
              </a:rPr>
              <a:t>i</a:t>
            </a:r>
            <a:r>
              <a:rPr lang="en-GB" sz="1700">
                <a:latin typeface="Arial" panose="020B0604020202020204" pitchFamily="34" charset="0"/>
                <a:cs typeface="Arial" panose="020B0604020202020204" pitchFamily="34" charset="0"/>
              </a:rPr>
              <a:t> parties that involves at least two things of value, agreed-upon conditions, a time of agreement and a place of agreement.</a:t>
            </a:r>
          </a:p>
          <a:p>
            <a:pPr>
              <a:lnSpc>
                <a:spcPct val="110000"/>
              </a:lnSpc>
            </a:pPr>
            <a:r>
              <a:rPr lang="en-GB" sz="1700" b="1">
                <a:latin typeface="Arial" panose="020B0604020202020204" pitchFamily="34" charset="0"/>
                <a:cs typeface="Arial" panose="020B0604020202020204" pitchFamily="34" charset="0"/>
              </a:rPr>
              <a:t>Relationship marketing:  </a:t>
            </a:r>
            <a:r>
              <a:rPr lang="en-GB" sz="1700">
                <a:latin typeface="Arial" panose="020B0604020202020204" pitchFamily="34" charset="0"/>
                <a:cs typeface="Arial" panose="020B0604020202020204" pitchFamily="34" charset="0"/>
              </a:rPr>
              <a:t>The process recreating, maintaining and enhancing strong, </a:t>
            </a:r>
            <a:r>
              <a:rPr lang="en-GB" sz="1700" err="1">
                <a:latin typeface="Arial" panose="020B0604020202020204" pitchFamily="34" charset="0"/>
                <a:cs typeface="Arial" panose="020B0604020202020204" pitchFamily="34" charset="0"/>
              </a:rPr>
              <a:t>valueladen</a:t>
            </a:r>
            <a:r>
              <a:rPr lang="en-GB" sz="1700">
                <a:latin typeface="Arial" panose="020B0604020202020204" pitchFamily="34" charset="0"/>
                <a:cs typeface="Arial" panose="020B0604020202020204" pitchFamily="34" charset="0"/>
              </a:rPr>
              <a:t> relationships with customers and other stakeholders.</a:t>
            </a:r>
          </a:p>
        </p:txBody>
      </p:sp>
    </p:spTree>
    <p:extLst>
      <p:ext uri="{BB962C8B-B14F-4D97-AF65-F5344CB8AC3E}">
        <p14:creationId xmlns:p14="http://schemas.microsoft.com/office/powerpoint/2010/main" val="4097681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B4416B-38BB-4877-A487-E9DD15F7B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C3AB18-3A6A-4986-BACC-5F6761D84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76701" cy="2052084"/>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AC2133-3694-1548-099F-7128FD193167}"/>
              </a:ext>
            </a:extLst>
          </p:cNvPr>
          <p:cNvSpPr>
            <a:spLocks noGrp="1"/>
          </p:cNvSpPr>
          <p:nvPr>
            <p:ph type="title"/>
          </p:nvPr>
        </p:nvSpPr>
        <p:spPr>
          <a:xfrm>
            <a:off x="800102" y="360901"/>
            <a:ext cx="2869298" cy="1349565"/>
          </a:xfrm>
        </p:spPr>
        <p:txBody>
          <a:bodyPr anchor="ctr">
            <a:normAutofit/>
          </a:bodyPr>
          <a:lstStyle/>
          <a:p>
            <a:r>
              <a:rPr lang="en-GB" sz="2400"/>
              <a:t>Markets </a:t>
            </a:r>
          </a:p>
        </p:txBody>
      </p:sp>
      <p:graphicFrame>
        <p:nvGraphicFramePr>
          <p:cNvPr id="5" name="Content Placeholder 2">
            <a:extLst>
              <a:ext uri="{FF2B5EF4-FFF2-40B4-BE49-F238E27FC236}">
                <a16:creationId xmlns:a16="http://schemas.microsoft.com/office/drawing/2014/main" id="{82F6B698-B11E-4257-4E31-064504750AB9}"/>
              </a:ext>
            </a:extLst>
          </p:cNvPr>
          <p:cNvGraphicFramePr>
            <a:graphicFrameLocks noGrp="1"/>
          </p:cNvGraphicFramePr>
          <p:nvPr>
            <p:ph idx="1"/>
            <p:extLst>
              <p:ext uri="{D42A27DB-BD31-4B8C-83A1-F6EECF244321}">
                <p14:modId xmlns:p14="http://schemas.microsoft.com/office/powerpoint/2010/main" val="4012504931"/>
              </p:ext>
            </p:extLst>
          </p:nvPr>
        </p:nvGraphicFramePr>
        <p:xfrm>
          <a:off x="5303519" y="723900"/>
          <a:ext cx="5893117" cy="5448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9827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B4416B-38BB-4877-A487-E9DD15F7B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C3AB18-3A6A-4986-BACC-5F6761D84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76701" cy="2052084"/>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34E218-FDC3-E6CC-3BE3-B9930770285A}"/>
              </a:ext>
            </a:extLst>
          </p:cNvPr>
          <p:cNvSpPr>
            <a:spLocks noGrp="1"/>
          </p:cNvSpPr>
          <p:nvPr>
            <p:ph type="title"/>
          </p:nvPr>
        </p:nvSpPr>
        <p:spPr>
          <a:xfrm>
            <a:off x="800102" y="360901"/>
            <a:ext cx="2869298" cy="1349565"/>
          </a:xfrm>
        </p:spPr>
        <p:txBody>
          <a:bodyPr anchor="ctr">
            <a:normAutofit/>
          </a:bodyPr>
          <a:lstStyle/>
          <a:p>
            <a:r>
              <a:rPr lang="en-GB" sz="2400"/>
              <a:t>Marketing Management</a:t>
            </a:r>
          </a:p>
        </p:txBody>
      </p:sp>
      <p:graphicFrame>
        <p:nvGraphicFramePr>
          <p:cNvPr id="5" name="Content Placeholder 2">
            <a:extLst>
              <a:ext uri="{FF2B5EF4-FFF2-40B4-BE49-F238E27FC236}">
                <a16:creationId xmlns:a16="http://schemas.microsoft.com/office/drawing/2014/main" id="{5B1656CB-BBD7-801E-AA61-92BC4363BB86}"/>
              </a:ext>
            </a:extLst>
          </p:cNvPr>
          <p:cNvGraphicFramePr>
            <a:graphicFrameLocks noGrp="1"/>
          </p:cNvGraphicFramePr>
          <p:nvPr>
            <p:ph idx="1"/>
            <p:extLst>
              <p:ext uri="{D42A27DB-BD31-4B8C-83A1-F6EECF244321}">
                <p14:modId xmlns:p14="http://schemas.microsoft.com/office/powerpoint/2010/main" val="1467828492"/>
              </p:ext>
            </p:extLst>
          </p:nvPr>
        </p:nvGraphicFramePr>
        <p:xfrm>
          <a:off x="4242391" y="723900"/>
          <a:ext cx="7602279" cy="5448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8672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C426711-1D48-4471-A750-0C8F4193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914DDC-D2A9-4C86-B057-CDBB8F174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6" y="1"/>
            <a:ext cx="12196676"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39C7114-BEDD-41AE-8645-0502136A6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8300" y="2057400"/>
            <a:ext cx="10558376" cy="480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5DB37B-B2FC-9C38-D94A-DDAD6F6D7D2D}"/>
              </a:ext>
            </a:extLst>
          </p:cNvPr>
          <p:cNvSpPr>
            <a:spLocks noGrp="1"/>
          </p:cNvSpPr>
          <p:nvPr>
            <p:ph type="title"/>
          </p:nvPr>
        </p:nvSpPr>
        <p:spPr>
          <a:xfrm>
            <a:off x="1557499" y="488619"/>
            <a:ext cx="9841658" cy="1075123"/>
          </a:xfrm>
        </p:spPr>
        <p:txBody>
          <a:bodyPr>
            <a:normAutofit/>
          </a:bodyPr>
          <a:lstStyle/>
          <a:p>
            <a:r>
              <a:rPr lang="en-GB" dirty="0"/>
              <a:t>Demand Management</a:t>
            </a:r>
          </a:p>
        </p:txBody>
      </p:sp>
      <p:sp>
        <p:nvSpPr>
          <p:cNvPr id="3" name="Content Placeholder 2">
            <a:extLst>
              <a:ext uri="{FF2B5EF4-FFF2-40B4-BE49-F238E27FC236}">
                <a16:creationId xmlns:a16="http://schemas.microsoft.com/office/drawing/2014/main" id="{4C1985F5-B7FB-DF23-EE4E-FA54D839D655}"/>
              </a:ext>
            </a:extLst>
          </p:cNvPr>
          <p:cNvSpPr>
            <a:spLocks noGrp="1"/>
          </p:cNvSpPr>
          <p:nvPr>
            <p:ph idx="1"/>
          </p:nvPr>
        </p:nvSpPr>
        <p:spPr>
          <a:xfrm>
            <a:off x="1733108" y="2317899"/>
            <a:ext cx="6188148" cy="4231758"/>
          </a:xfrm>
        </p:spPr>
        <p:txBody>
          <a:bodyPr>
            <a:normAutofit lnSpcReduction="10000"/>
          </a:bodyPr>
          <a:lstStyle/>
          <a:p>
            <a:pPr marL="0" indent="0">
              <a:lnSpc>
                <a:spcPct val="110000"/>
              </a:lnSpc>
              <a:buNone/>
            </a:pPr>
            <a:endParaRPr lang="en-GB" sz="1100" dirty="0"/>
          </a:p>
          <a:p>
            <a:pPr>
              <a:lnSpc>
                <a:spcPct val="110000"/>
              </a:lnSpc>
              <a:spcAft>
                <a:spcPts val="800"/>
              </a:spcAft>
            </a:pPr>
            <a:r>
              <a:rPr lang="en-GB" sz="1600" kern="100" dirty="0">
                <a:effectLst/>
                <a:latin typeface="Arial" panose="020B0604020202020204" pitchFamily="34" charset="0"/>
                <a:ea typeface="Aptos" panose="020B0004020202020204" pitchFamily="34" charset="0"/>
                <a:cs typeface="Arial" panose="020B0604020202020204" pitchFamily="34" charset="0"/>
              </a:rPr>
              <a:t>Marketing management ensures the organization maintains the desired level of demand for its products.</a:t>
            </a:r>
          </a:p>
          <a:p>
            <a:pPr>
              <a:lnSpc>
                <a:spcPct val="110000"/>
              </a:lnSpc>
              <a:spcAft>
                <a:spcPts val="800"/>
              </a:spcAft>
            </a:pPr>
            <a:r>
              <a:rPr lang="en-GB" sz="1600" kern="100" dirty="0">
                <a:effectLst/>
                <a:latin typeface="Arial" panose="020B0604020202020204" pitchFamily="34" charset="0"/>
                <a:ea typeface="Aptos" panose="020B0004020202020204" pitchFamily="34" charset="0"/>
                <a:cs typeface="Arial" panose="020B0604020202020204" pitchFamily="34" charset="0"/>
              </a:rPr>
              <a:t>Demand may fluctuate between no demand, adequate demand, irregular demand, or excessive demand at any given time.</a:t>
            </a:r>
          </a:p>
          <a:p>
            <a:pPr>
              <a:lnSpc>
                <a:spcPct val="110000"/>
              </a:lnSpc>
              <a:spcAft>
                <a:spcPts val="800"/>
              </a:spcAft>
            </a:pPr>
            <a:r>
              <a:rPr lang="en-GB" sz="1600" kern="100" dirty="0">
                <a:effectLst/>
                <a:latin typeface="Arial" panose="020B0604020202020204" pitchFamily="34" charset="0"/>
                <a:ea typeface="Aptos" panose="020B0004020202020204" pitchFamily="34" charset="0"/>
                <a:cs typeface="Arial" panose="020B0604020202020204" pitchFamily="34" charset="0"/>
              </a:rPr>
              <a:t>Marketing management must address and adapt to these varying demand states.</a:t>
            </a:r>
          </a:p>
          <a:p>
            <a:pPr>
              <a:lnSpc>
                <a:spcPct val="110000"/>
              </a:lnSpc>
              <a:spcAft>
                <a:spcPts val="800"/>
              </a:spcAft>
            </a:pPr>
            <a:r>
              <a:rPr lang="en-GB" sz="1600" kern="100" dirty="0">
                <a:effectLst/>
                <a:latin typeface="Arial" panose="020B0604020202020204" pitchFamily="34" charset="0"/>
                <a:ea typeface="Aptos" panose="020B0004020202020204" pitchFamily="34" charset="0"/>
                <a:cs typeface="Arial" panose="020B0604020202020204" pitchFamily="34" charset="0"/>
              </a:rPr>
              <a:t>It is responsible for not only increasing demand but also for managing, changing, or reducing it when necessary.</a:t>
            </a:r>
            <a:endParaRPr lang="en-GB" sz="1600" dirty="0">
              <a:latin typeface="Arial" panose="020B0604020202020204" pitchFamily="34" charset="0"/>
              <a:cs typeface="Arial" panose="020B0604020202020204" pitchFamily="34" charset="0"/>
            </a:endParaRPr>
          </a:p>
          <a:p>
            <a:pPr>
              <a:lnSpc>
                <a:spcPct val="110000"/>
              </a:lnSpc>
            </a:pPr>
            <a:r>
              <a:rPr lang="en-GB" sz="1600" b="1" dirty="0">
                <a:latin typeface="Arial" panose="020B0604020202020204" pitchFamily="34" charset="0"/>
                <a:cs typeface="Arial" panose="020B0604020202020204" pitchFamily="34" charset="0"/>
              </a:rPr>
              <a:t>Demarketing: </a:t>
            </a:r>
            <a:r>
              <a:rPr lang="en-GB" sz="1600" dirty="0">
                <a:latin typeface="Arial" panose="020B0604020202020204" pitchFamily="34" charset="0"/>
                <a:cs typeface="Arial" panose="020B0604020202020204" pitchFamily="34" charset="0"/>
              </a:rPr>
              <a:t>Marketing to reduce demand temporarily or permanently - the aim is not to destroy demand but only to reduce or shift it</a:t>
            </a:r>
          </a:p>
        </p:txBody>
      </p:sp>
      <p:pic>
        <p:nvPicPr>
          <p:cNvPr id="7" name="Graphic 6" descr="Upward trend">
            <a:extLst>
              <a:ext uri="{FF2B5EF4-FFF2-40B4-BE49-F238E27FC236}">
                <a16:creationId xmlns:a16="http://schemas.microsoft.com/office/drawing/2014/main" id="{D08C05A5-4236-C148-6A1E-5239373812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15302" y="2819401"/>
            <a:ext cx="3276598" cy="3276598"/>
          </a:xfrm>
          <a:prstGeom prst="rect">
            <a:avLst/>
          </a:prstGeom>
        </p:spPr>
      </p:pic>
    </p:spTree>
    <p:extLst>
      <p:ext uri="{BB962C8B-B14F-4D97-AF65-F5344CB8AC3E}">
        <p14:creationId xmlns:p14="http://schemas.microsoft.com/office/powerpoint/2010/main" val="1886044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C426711-1D48-4471-A750-0C8F4193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914DDC-D2A9-4C86-B057-CDBB8F174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6" y="1"/>
            <a:ext cx="12196676"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39C7114-BEDD-41AE-8645-0502136A6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8300" y="2057400"/>
            <a:ext cx="10558376" cy="480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9F5F62-D253-6593-C4FB-D11E003FD9A2}"/>
              </a:ext>
            </a:extLst>
          </p:cNvPr>
          <p:cNvSpPr>
            <a:spLocks noGrp="1"/>
          </p:cNvSpPr>
          <p:nvPr>
            <p:ph type="title"/>
          </p:nvPr>
        </p:nvSpPr>
        <p:spPr>
          <a:xfrm>
            <a:off x="1557499" y="488619"/>
            <a:ext cx="9841658" cy="1075123"/>
          </a:xfrm>
        </p:spPr>
        <p:txBody>
          <a:bodyPr>
            <a:normAutofit/>
          </a:bodyPr>
          <a:lstStyle/>
          <a:p>
            <a:r>
              <a:rPr lang="en-GB" dirty="0"/>
              <a:t>Building Profitable Customer Relationships</a:t>
            </a:r>
          </a:p>
        </p:txBody>
      </p:sp>
      <p:sp>
        <p:nvSpPr>
          <p:cNvPr id="3" name="Content Placeholder 2">
            <a:extLst>
              <a:ext uri="{FF2B5EF4-FFF2-40B4-BE49-F238E27FC236}">
                <a16:creationId xmlns:a16="http://schemas.microsoft.com/office/drawing/2014/main" id="{87C10AFD-5148-7873-ECE6-748A894097E9}"/>
              </a:ext>
            </a:extLst>
          </p:cNvPr>
          <p:cNvSpPr>
            <a:spLocks noGrp="1"/>
          </p:cNvSpPr>
          <p:nvPr>
            <p:ph idx="1"/>
          </p:nvPr>
        </p:nvSpPr>
        <p:spPr>
          <a:xfrm>
            <a:off x="1850064" y="2222205"/>
            <a:ext cx="6260561" cy="4054497"/>
          </a:xfrm>
        </p:spPr>
        <p:txBody>
          <a:bodyPr>
            <a:normAutofit/>
          </a:bodyPr>
          <a:lstStyle/>
          <a:p>
            <a:pPr algn="just">
              <a:lnSpc>
                <a:spcPct val="110000"/>
              </a:lnSpc>
            </a:pPr>
            <a:r>
              <a:rPr lang="en-GB" dirty="0">
                <a:latin typeface="Arial" panose="020B0604020202020204" pitchFamily="34" charset="0"/>
                <a:cs typeface="Arial" panose="020B0604020202020204" pitchFamily="34" charset="0"/>
              </a:rPr>
              <a:t>Managing demand means managing customers. </a:t>
            </a:r>
          </a:p>
          <a:p>
            <a:pPr algn="just">
              <a:lnSpc>
                <a:spcPct val="110000"/>
              </a:lnSpc>
            </a:pPr>
            <a:r>
              <a:rPr lang="en-GB" dirty="0">
                <a:latin typeface="Arial" panose="020B0604020202020204" pitchFamily="34" charset="0"/>
                <a:cs typeface="Arial" panose="020B0604020202020204" pitchFamily="34" charset="0"/>
              </a:rPr>
              <a:t>A company's demand comes from two groups: new customers and repeat customers.</a:t>
            </a:r>
          </a:p>
          <a:p>
            <a:pPr algn="just">
              <a:lnSpc>
                <a:spcPct val="110000"/>
              </a:lnSpc>
            </a:pPr>
            <a:r>
              <a:rPr lang="en-GB" dirty="0">
                <a:latin typeface="Arial" panose="020B0604020202020204" pitchFamily="34" charset="0"/>
                <a:cs typeface="Arial" panose="020B0604020202020204" pitchFamily="34" charset="0"/>
              </a:rPr>
              <a:t>Beyond designing strategics to attract new customers and create transactions with them, companies are now going all out to retain current customers and build lasting customer relationships</a:t>
            </a:r>
          </a:p>
          <a:p>
            <a:pPr algn="just">
              <a:lnSpc>
                <a:spcPct val="110000"/>
              </a:lnSpc>
            </a:pPr>
            <a:r>
              <a:rPr lang="en-GB" dirty="0">
                <a:latin typeface="Arial" panose="020B0604020202020204" pitchFamily="34" charset="0"/>
                <a:cs typeface="Arial" panose="020B0604020202020204" pitchFamily="34" charset="0"/>
              </a:rPr>
              <a:t>Companies are also realizing that losing a customer means more than losing a single sale - it means losing the entire stream of purchases that the customer would make over a lifetime of patronage. </a:t>
            </a:r>
          </a:p>
        </p:txBody>
      </p:sp>
      <p:pic>
        <p:nvPicPr>
          <p:cNvPr id="7" name="Graphic 6" descr="Business Growth">
            <a:extLst>
              <a:ext uri="{FF2B5EF4-FFF2-40B4-BE49-F238E27FC236}">
                <a16:creationId xmlns:a16="http://schemas.microsoft.com/office/drawing/2014/main" id="{399B694B-7E2B-3338-B4D6-3B7F9477C92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15302" y="2819401"/>
            <a:ext cx="3276598" cy="3276598"/>
          </a:xfrm>
          <a:prstGeom prst="rect">
            <a:avLst/>
          </a:prstGeom>
        </p:spPr>
      </p:pic>
    </p:spTree>
    <p:extLst>
      <p:ext uri="{BB962C8B-B14F-4D97-AF65-F5344CB8AC3E}">
        <p14:creationId xmlns:p14="http://schemas.microsoft.com/office/powerpoint/2010/main" val="4259959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6F32E3C-89AF-44C3-84CD-7F43B8448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FF7FBB-07D4-455F-995B-60B11F886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4580" y="1371600"/>
            <a:ext cx="6517420"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yellow figures and a red figure on the other side">
            <a:extLst>
              <a:ext uri="{FF2B5EF4-FFF2-40B4-BE49-F238E27FC236}">
                <a16:creationId xmlns:a16="http://schemas.microsoft.com/office/drawing/2014/main" id="{7B28C82D-E0F8-1B10-924D-D319900F217E}"/>
              </a:ext>
            </a:extLst>
          </p:cNvPr>
          <p:cNvPicPr>
            <a:picLocks noChangeAspect="1"/>
          </p:cNvPicPr>
          <p:nvPr/>
        </p:nvPicPr>
        <p:blipFill>
          <a:blip r:embed="rId2"/>
          <a:srcRect l="40623" r="4144" b="-1"/>
          <a:stretch/>
        </p:blipFill>
        <p:spPr>
          <a:xfrm>
            <a:off x="20" y="10"/>
            <a:ext cx="5674560" cy="6857990"/>
          </a:xfrm>
          <a:prstGeom prst="rect">
            <a:avLst/>
          </a:prstGeom>
        </p:spPr>
      </p:pic>
      <p:sp>
        <p:nvSpPr>
          <p:cNvPr id="20" name="Rectangle 19">
            <a:extLst>
              <a:ext uri="{FF2B5EF4-FFF2-40B4-BE49-F238E27FC236}">
                <a16:creationId xmlns:a16="http://schemas.microsoft.com/office/drawing/2014/main" id="{30FEABFD-EE45-4EE1-B613-050A94A13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173" y="1371600"/>
            <a:ext cx="4878727" cy="411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F018AD-ADC2-C11C-DBD4-5BAC94382C99}"/>
              </a:ext>
            </a:extLst>
          </p:cNvPr>
          <p:cNvSpPr>
            <a:spLocks noGrp="1"/>
          </p:cNvSpPr>
          <p:nvPr>
            <p:ph type="title"/>
          </p:nvPr>
        </p:nvSpPr>
        <p:spPr>
          <a:xfrm>
            <a:off x="1638300" y="2057400"/>
            <a:ext cx="3454484" cy="2743200"/>
          </a:xfrm>
        </p:spPr>
        <p:txBody>
          <a:bodyPr anchor="t">
            <a:normAutofit/>
          </a:bodyPr>
          <a:lstStyle/>
          <a:p>
            <a:pPr algn="ctr"/>
            <a:br>
              <a:rPr lang="en-GB" dirty="0"/>
            </a:br>
            <a:r>
              <a:rPr lang="en-GB" dirty="0"/>
              <a:t>Task </a:t>
            </a:r>
          </a:p>
        </p:txBody>
      </p:sp>
      <p:sp>
        <p:nvSpPr>
          <p:cNvPr id="3" name="Content Placeholder 2">
            <a:extLst>
              <a:ext uri="{FF2B5EF4-FFF2-40B4-BE49-F238E27FC236}">
                <a16:creationId xmlns:a16="http://schemas.microsoft.com/office/drawing/2014/main" id="{1D4BA823-6AA6-D881-2003-EC5310D96A3C}"/>
              </a:ext>
            </a:extLst>
          </p:cNvPr>
          <p:cNvSpPr>
            <a:spLocks noGrp="1"/>
          </p:cNvSpPr>
          <p:nvPr>
            <p:ph idx="1"/>
          </p:nvPr>
        </p:nvSpPr>
        <p:spPr>
          <a:xfrm>
            <a:off x="5802087" y="1491343"/>
            <a:ext cx="6259284" cy="3995057"/>
          </a:xfrm>
        </p:spPr>
        <p:txBody>
          <a:bodyPr>
            <a:normAutofit lnSpcReduction="10000"/>
          </a:bodyPr>
          <a:lstStyle/>
          <a:p>
            <a:pPr>
              <a:lnSpc>
                <a:spcPct val="150000"/>
              </a:lnSpc>
            </a:pPr>
            <a:r>
              <a:rPr lang="en-GB" dirty="0">
                <a:latin typeface="Arial" panose="020B0604020202020204" pitchFamily="34" charset="0"/>
                <a:cs typeface="Arial" panose="020B0604020202020204" pitchFamily="34" charset="0"/>
              </a:rPr>
              <a:t>How your company applies at least </a:t>
            </a:r>
            <a:r>
              <a:rPr lang="en-GB" b="1" dirty="0">
                <a:latin typeface="Arial" panose="020B0604020202020204" pitchFamily="34" charset="0"/>
                <a:cs typeface="Arial" panose="020B0604020202020204" pitchFamily="34" charset="0"/>
              </a:rPr>
              <a:t>three</a:t>
            </a:r>
            <a:r>
              <a:rPr lang="en-GB" dirty="0">
                <a:latin typeface="Arial" panose="020B0604020202020204" pitchFamily="34" charset="0"/>
                <a:cs typeface="Arial" panose="020B0604020202020204" pitchFamily="34" charset="0"/>
              </a:rPr>
              <a:t> of the following </a:t>
            </a:r>
            <a:r>
              <a:rPr lang="en-GB" b="1" dirty="0">
                <a:latin typeface="Arial" panose="020B0604020202020204" pitchFamily="34" charset="0"/>
                <a:cs typeface="Arial" panose="020B0604020202020204" pitchFamily="34" charset="0"/>
              </a:rPr>
              <a:t>core marketing concepts</a:t>
            </a:r>
            <a:r>
              <a:rPr lang="en-GB" dirty="0">
                <a:latin typeface="Arial" panose="020B0604020202020204" pitchFamily="34" charset="0"/>
                <a:cs typeface="Arial" panose="020B0604020202020204" pitchFamily="34" charset="0"/>
              </a:rPr>
              <a:t> in real life:</a:t>
            </a:r>
          </a:p>
          <a:p>
            <a:pPr>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Needs, Wants, and Demands</a:t>
            </a:r>
          </a:p>
          <a:p>
            <a:pPr>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Value, Satisfaction, and Quality</a:t>
            </a:r>
          </a:p>
          <a:p>
            <a:pPr>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Exchange and Transactions</a:t>
            </a:r>
          </a:p>
          <a:p>
            <a:pPr>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Relationship Marketing</a:t>
            </a:r>
          </a:p>
          <a:p>
            <a:pPr>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Demand Management</a:t>
            </a:r>
          </a:p>
          <a:p>
            <a:pPr>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Customer Retention Strategies</a:t>
            </a:r>
          </a:p>
          <a:p>
            <a:pPr>
              <a:lnSpc>
                <a:spcPct val="110000"/>
              </a:lnSpc>
            </a:pPr>
            <a:endParaRPr lang="en-GB" sz="1400" dirty="0"/>
          </a:p>
        </p:txBody>
      </p:sp>
    </p:spTree>
    <p:extLst>
      <p:ext uri="{BB962C8B-B14F-4D97-AF65-F5344CB8AC3E}">
        <p14:creationId xmlns:p14="http://schemas.microsoft.com/office/powerpoint/2010/main" val="346540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943D2D5B-831B-49EA-2416-540762075AE3}"/>
              </a:ext>
            </a:extLst>
          </p:cNvPr>
          <p:cNvGraphicFramePr>
            <a:graphicFrameLocks noGrp="1"/>
          </p:cNvGraphicFramePr>
          <p:nvPr>
            <p:ph idx="1"/>
            <p:extLst>
              <p:ext uri="{D42A27DB-BD31-4B8C-83A1-F6EECF244321}">
                <p14:modId xmlns:p14="http://schemas.microsoft.com/office/powerpoint/2010/main" val="282721999"/>
              </p:ext>
            </p:extLst>
          </p:nvPr>
        </p:nvGraphicFramePr>
        <p:xfrm>
          <a:off x="1638300" y="2057400"/>
          <a:ext cx="8915402" cy="4137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133010"/>
      </p:ext>
    </p:extLst>
  </p:cSld>
  <p:clrMapOvr>
    <a:masterClrMapping/>
  </p:clrMapOvr>
</p:sld>
</file>

<file path=ppt/theme/theme1.xml><?xml version="1.0" encoding="utf-8"?>
<a:theme xmlns:a="http://schemas.openxmlformats.org/drawingml/2006/main" name="EncaseVTI">
  <a:themeElements>
    <a:clrScheme name="Encase">
      <a:dk1>
        <a:sysClr val="windowText" lastClr="000000"/>
      </a:dk1>
      <a:lt1>
        <a:sysClr val="window" lastClr="FFFFFF"/>
      </a:lt1>
      <a:dk2>
        <a:srgbClr val="1E2121"/>
      </a:dk2>
      <a:lt2>
        <a:srgbClr val="EFECEB"/>
      </a:lt2>
      <a:accent1>
        <a:srgbClr val="717059"/>
      </a:accent1>
      <a:accent2>
        <a:srgbClr val="B9A17E"/>
      </a:accent2>
      <a:accent3>
        <a:srgbClr val="766752"/>
      </a:accent3>
      <a:accent4>
        <a:srgbClr val="A28578"/>
      </a:accent4>
      <a:accent5>
        <a:srgbClr val="6E736D"/>
      </a:accent5>
      <a:accent6>
        <a:srgbClr val="BE8366"/>
      </a:accent6>
      <a:hlink>
        <a:srgbClr val="B5714F"/>
      </a:hlink>
      <a:folHlink>
        <a:srgbClr val="7B6B4C"/>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caseVTI" id="{C293990F-FDB3-4ED3-8175-FB79CE5A2A12}" vid="{A5662C19-271F-459F-B4ED-861A98237642}"/>
    </a:ext>
  </a:extLst>
</a:theme>
</file>

<file path=docProps/app.xml><?xml version="1.0" encoding="utf-8"?>
<Properties xmlns="http://schemas.openxmlformats.org/officeDocument/2006/extended-properties" xmlns:vt="http://schemas.openxmlformats.org/officeDocument/2006/docPropsVTypes">
  <TotalTime>273</TotalTime>
  <Words>1014</Words>
  <Application>Microsoft Office PowerPoint</Application>
  <PresentationFormat>Widescreen</PresentationFormat>
  <Paragraphs>76</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Avenir Next LT Pro</vt:lpstr>
      <vt:lpstr>Avenir Next LT Pro Light</vt:lpstr>
      <vt:lpstr>EncaseVTI</vt:lpstr>
      <vt:lpstr>Introduction to Marketing </vt:lpstr>
      <vt:lpstr>Agenda </vt:lpstr>
      <vt:lpstr>Common Misconceptions about Marketing</vt:lpstr>
      <vt:lpstr>What is Marketing ? </vt:lpstr>
      <vt:lpstr>What is Marketing ? </vt:lpstr>
      <vt:lpstr>Case Study: Northeastern Hospital </vt:lpstr>
      <vt:lpstr>case study </vt:lpstr>
      <vt:lpstr>Core Marketing Concepts  </vt:lpstr>
      <vt:lpstr>Needs. Wants and Demands</vt:lpstr>
      <vt:lpstr>Products and Services </vt:lpstr>
      <vt:lpstr>Value, Satisfaction and Quality</vt:lpstr>
      <vt:lpstr>Exchange, Transactions and Relationships</vt:lpstr>
      <vt:lpstr>Markets </vt:lpstr>
      <vt:lpstr>Marketing Management</vt:lpstr>
      <vt:lpstr>Demand Management</vt:lpstr>
      <vt:lpstr>Building Profitable Customer Relationships</vt:lpstr>
      <vt:lpstr> Task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Tantawy, Ahmed</dc:creator>
  <cp:lastModifiedBy>Tantawy, Ahmed</cp:lastModifiedBy>
  <cp:revision>3</cp:revision>
  <dcterms:created xsi:type="dcterms:W3CDTF">2024-11-14T15:50:43Z</dcterms:created>
  <dcterms:modified xsi:type="dcterms:W3CDTF">2025-04-11T17:49:55Z</dcterms:modified>
</cp:coreProperties>
</file>